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57" r:id="rId5"/>
    <p:sldId id="258" r:id="rId6"/>
    <p:sldId id="274" r:id="rId7"/>
    <p:sldId id="269" r:id="rId8"/>
    <p:sldId id="271" r:id="rId9"/>
    <p:sldId id="281" r:id="rId10"/>
    <p:sldId id="272" r:id="rId11"/>
    <p:sldId id="280" r:id="rId12"/>
    <p:sldId id="282" r:id="rId13"/>
    <p:sldId id="273" r:id="rId14"/>
    <p:sldId id="270" r:id="rId15"/>
    <p:sldId id="277" r:id="rId16"/>
    <p:sldId id="285" r:id="rId17"/>
    <p:sldId id="275" r:id="rId18"/>
    <p:sldId id="284" r:id="rId19"/>
    <p:sldId id="276" r:id="rId20"/>
    <p:sldId id="286" r:id="rId21"/>
    <p:sldId id="267" r:id="rId22"/>
    <p:sldId id="279" r:id="rId23"/>
    <p:sldId id="283" r:id="rId24"/>
    <p:sldId id="278" r:id="rId25"/>
    <p:sldId id="268" r:id="rId26"/>
    <p:sldId id="287" r:id="rId27"/>
    <p:sldId id="288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3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Siqueiros" userId="788d4a6a-5ac3-4dd1-9129-18b237192f4f" providerId="ADAL" clId="{6D5B24D5-EF95-4FA4-922F-BB6DEF83D1B9}"/>
    <pc:docChg chg="addSld modSld">
      <pc:chgData name="Eric Siqueiros" userId="788d4a6a-5ac3-4dd1-9129-18b237192f4f" providerId="ADAL" clId="{6D5B24D5-EF95-4FA4-922F-BB6DEF83D1B9}" dt="2022-12-13T09:39:26.380" v="24" actId="1076"/>
      <pc:docMkLst>
        <pc:docMk/>
      </pc:docMkLst>
      <pc:sldChg chg="mod modShow">
        <pc:chgData name="Eric Siqueiros" userId="788d4a6a-5ac3-4dd1-9129-18b237192f4f" providerId="ADAL" clId="{6D5B24D5-EF95-4FA4-922F-BB6DEF83D1B9}" dt="2022-12-13T09:38:43.156" v="11" actId="729"/>
        <pc:sldMkLst>
          <pc:docMk/>
          <pc:sldMk cId="2605073063" sldId="261"/>
        </pc:sldMkLst>
      </pc:sldChg>
      <pc:sldChg chg="addSp modSp mod">
        <pc:chgData name="Eric Siqueiros" userId="788d4a6a-5ac3-4dd1-9129-18b237192f4f" providerId="ADAL" clId="{6D5B24D5-EF95-4FA4-922F-BB6DEF83D1B9}" dt="2022-12-13T09:38:13.482" v="10" actId="1076"/>
        <pc:sldMkLst>
          <pc:docMk/>
          <pc:sldMk cId="33911708" sldId="287"/>
        </pc:sldMkLst>
        <pc:spChg chg="mod">
          <ac:chgData name="Eric Siqueiros" userId="788d4a6a-5ac3-4dd1-9129-18b237192f4f" providerId="ADAL" clId="{6D5B24D5-EF95-4FA4-922F-BB6DEF83D1B9}" dt="2022-12-13T09:34:35.877" v="3" actId="1076"/>
          <ac:spMkLst>
            <pc:docMk/>
            <pc:sldMk cId="33911708" sldId="287"/>
            <ac:spMk id="3" creationId="{BD22B5D5-713C-4A06-9494-4EE1D7809587}"/>
          </ac:spMkLst>
        </pc:spChg>
        <pc:picChg chg="mod">
          <ac:chgData name="Eric Siqueiros" userId="788d4a6a-5ac3-4dd1-9129-18b237192f4f" providerId="ADAL" clId="{6D5B24D5-EF95-4FA4-922F-BB6DEF83D1B9}" dt="2022-12-13T09:38:13.482" v="10" actId="1076"/>
          <ac:picMkLst>
            <pc:docMk/>
            <pc:sldMk cId="33911708" sldId="287"/>
            <ac:picMk id="5" creationId="{EDD71160-4171-4DFC-B5BF-8983092CB9BD}"/>
          </ac:picMkLst>
        </pc:picChg>
        <pc:picChg chg="mod">
          <ac:chgData name="Eric Siqueiros" userId="788d4a6a-5ac3-4dd1-9129-18b237192f4f" providerId="ADAL" clId="{6D5B24D5-EF95-4FA4-922F-BB6DEF83D1B9}" dt="2022-12-13T09:38:08.594" v="9" actId="1076"/>
          <ac:picMkLst>
            <pc:docMk/>
            <pc:sldMk cId="33911708" sldId="287"/>
            <ac:picMk id="7" creationId="{C622A867-16C5-4FB8-8338-56317BC2C522}"/>
          </ac:picMkLst>
        </pc:picChg>
        <pc:picChg chg="add mod">
          <ac:chgData name="Eric Siqueiros" userId="788d4a6a-5ac3-4dd1-9129-18b237192f4f" providerId="ADAL" clId="{6D5B24D5-EF95-4FA4-922F-BB6DEF83D1B9}" dt="2022-12-13T09:34:47.064" v="6" actId="1076"/>
          <ac:picMkLst>
            <pc:docMk/>
            <pc:sldMk cId="33911708" sldId="287"/>
            <ac:picMk id="9" creationId="{DC24944B-DB5F-4E31-A6A8-B2EEC389011F}"/>
          </ac:picMkLst>
        </pc:picChg>
      </pc:sldChg>
      <pc:sldChg chg="addSp modSp new mod">
        <pc:chgData name="Eric Siqueiros" userId="788d4a6a-5ac3-4dd1-9129-18b237192f4f" providerId="ADAL" clId="{6D5B24D5-EF95-4FA4-922F-BB6DEF83D1B9}" dt="2022-12-13T09:39:26.380" v="24" actId="1076"/>
        <pc:sldMkLst>
          <pc:docMk/>
          <pc:sldMk cId="1113289926" sldId="288"/>
        </pc:sldMkLst>
        <pc:spChg chg="add mod">
          <ac:chgData name="Eric Siqueiros" userId="788d4a6a-5ac3-4dd1-9129-18b237192f4f" providerId="ADAL" clId="{6D5B24D5-EF95-4FA4-922F-BB6DEF83D1B9}" dt="2022-12-13T09:39:26.380" v="24" actId="1076"/>
          <ac:spMkLst>
            <pc:docMk/>
            <pc:sldMk cId="1113289926" sldId="288"/>
            <ac:spMk id="2" creationId="{78533BC9-F897-4E0C-B043-DDB6388695B3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5:36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2995 455 0 0,'-15'4'13952'0'0,"13"-3"-12818"0"0,-2 1-3269 0 0,2 0 2403 0 0,-15 7-150 0 0,10-8-114 0 0,-28 12 101 0 0,33-13 1120 0 0,2 6-1152 0 0,1 19-26 0 0,-1-18-103 0 0,8-5-124 0 0,23 6 100 0 0,-30-8 77 0 0,0 1-1 0 0,0-1 1 0 0,0 0 0 0 0,-1 0-1 0 0,1 0 1 0 0,0 0 0 0 0,0 1 0 0 0,0-1-1 0 0,0 0 1 0 0,-1 0 0 0 0,1-1-1 0 0,0 1 1 0 0,0 0 0 0 0,0 0 0 0 0,0 0-1 0 0,0-1 1 0 0,27-6 7 0 0,-21 5 68 0 0,0 0 9 0 0,20-6 51 0 0,-20 6 219 0 0,1-1 97 0 0,39-12 487 0 0,-7 4-73 0 0,-32 8-721 0 0,28-6 546 0 0,16-2-84 0 0,6-2-82 0 0,5-1-274 0 0,138-46-70 0 0,109-21-199 0 0,103-33 662 0 0,30-67 547 0 0,-299 117-984 0 0,18-4-73 0 0,103-46-28 0 0,248-134-102 0 0,-67 48 0 0 0,-362 165 0 0 0,203-82 0 0 0,-56 29-5 0 0,259-95 311 0 0,-428 161-270 0 0,345-119 91 0 0,31-35-127 0 0,-405 162 0 0 0,196-96 0 0 0,158-62 0 0 0,-278 134 71 0 0,139-49 215 0 0,-219 77-283 0 0,336-132 8 0 0,-11-25-14 0 0,-215 98 3 0 0,-115 57 0 0 0,7-3 0 0 0,11-7 0 0 0,5-3-53 0 0,-18 9 42 0 0,2 2 11 0 0,-8 1 0 0 0,-21 12 0 0 0,0-1 0 0 0,0 1 0 0 0,-1 0 0 0 0,1 0 0 0 0,0-1 0 0 0,-1 1 0 0 0,0-1 0 0 0,2-1 0 0 0,-3 2 0 0 0,0 1 0 0 0,1 0 0 0 0,-1 0 0 0 0,0-1 0 0 0,0 1 0 0 0,0 0 0 0 0,0-1 0 0 0,0 1 0 0 0,0 0 0 0 0,0-1 0 0 0,0 1 0 0 0,0 0 0 0 0,0 0 0 0 0,0-1 0 0 0,0 1 0 0 0,-1 0 0 0 0,1-1 0 0 0,0 1 0 0 0,0 0 0 0 0,0-1 0 0 0,0 1 0 0 0,0 0 0 0 0,0 0 0 0 0,-1-1 0 0 0,1 1 0 0 0,0 0 0 0 0,0 0 0 0 0,-1 0 0 0 0,1-1 0 0 0,0 1 0 0 0,0 0 0 0 0,0 0 0 0 0,-1 0 0 0 0,1-1 0 0 0,0 1 0 0 0,-1 0 0 0 0,-15-5-13 0 0,-27-1-251 0 0,-1 2 0 0 0,-44 1 1 0 0,59 2 122 0 0,-148 8-684 0 0,95-2 563 0 0,-54 7 134 0 0,-6 0 170 0 0,106-11 361 0 0,-69-6 0 0 0,-141-32 1374 0 0,244 38-642 0 0,8 2-823 0 0,15 8-619 0 0,-15-9 399 0 0,-5-1-102 0 0,0 0-1 0 0,0-1 0 0 0,0 1 1 0 0,1-1-1 0 0,-1 1 0 0 0,0-1 1 0 0,0 0-1 0 0,1 1 0 0 0,-1-1 1 0 0,0 0-1 0 0,2 0 0 0 0,6 1-46 0 0,28 0-295 0 0,19-3-77 0 0,140-21 13 0 0,95-37 269 0 0,-30 20 279 0 0,-208 35-80 0 0,1 3 0 0 0,101 7 0 0 0,-113 1-36 0 0,14 4-16 0 0,-42-6 0 0 0,23 9 0 0 0,-31-11 0 0 0,0 1 0 0 0,-1 0 0 0 0,0 0 0 0 0,0 0 0 0 0,10 8 0 0 0,-11-7 0 0 0,0 1 0 0 0,0 0 0 0 0,0-1 0 0 0,0 2 0 0 0,-1-1 0 0 0,5 9 0 0 0,-5-8 0 0 0,0 1 0 0 0,-1 0 0 0 0,0 0 0 0 0,0-1 0 0 0,0 13 0 0 0,0 34 0 0 0,-5-9 0 0 0,-1 5 53 0 0,-2-13-42 0 0,-4 7-11 0 0,-6 4 0 0 0,-3 0 0 0 0,-5-3 0 0 0,-2 0 0 0 0,18-30 8 0 0,4-7 3 0 0,-1 0 1 0 0,1 0-1 0 0,-9 8 0 0 0,-20 25 53 0 0,-1-3 20 0 0,6-7-69 0 0,-5 3-15 0 0,3-3 0 0 0,5-5-16 0 0,9-8-85 0 0,13-14-107 0 0,0 1-616 0 0,-8 13 248 0 0,8-13-116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8.3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584 121 2303 0 0,'-3'-3'899'0'0,"1"0"0"0"0,0 0-1 0 0,-1 0 1 0 0,2-1 0 0 0,-1 1-1 0 0,0-1 1 0 0,1 1 0 0 0,-2-7-1 0 0,-6-12 4036 0 0,-1 8-5902 0 0,7 13 732 0 0,0-1 1 0 0,0 0 0 0 0,0 1 0 0 0,0-1-1 0 0,0 1 1 0 0,-1 0 0 0 0,1 0 0 0 0,0 0-1 0 0,-1 1 1 0 0,1-1 0 0 0,-1 1 0 0 0,-4 0-1 0 0,-14-3 1008 0 0,-4-4 220 0 0,0 0-616 0 0,-1 1 0 0 0,1 1 0 0 0,-33-2 0 0 0,50 7-360 0 0,0 0 0 0 0,1 0 0 0 0,-1 1 0 0 0,1 1 0 0 0,0-1 0 0 0,-1 1 0 0 0,1 0 1 0 0,0 1-1 0 0,0 0 0 0 0,0 1 0 0 0,0-1 0 0 0,1 1 0 0 0,0 1 0 0 0,-11 7 0 0 0,6-1 112 0 0,0 0 1 0 0,1 1-1 0 0,0 0 0 0 0,1 1 0 0 0,0 0 1 0 0,-14 29-1 0 0,-36 90 790 0 0,52-114-755 0 0,2 0-1 0 0,-6 26 0 0 0,10-33 47 0 0,1-1-1 0 0,0 1 1 0 0,1 0-1 0 0,0-1 1 0 0,0 1-1 0 0,4 17 1 0 0,2 2 324 0 0,-2-16-5 0 0,8 11-33 0 0,-9-19-14 0 0,4 1-1 0 0,22 20-46 0 0,-22-21-46 0 0,6-3-258 0 0,-1 0-94 0 0,1 0-1 0 0,24 1 1 0 0,-27-5-32 0 0,0 1 0 0 0,-1-2 1 0 0,1 1-1 0 0,17-6 0 0 0,20-10-4 0 0,-7-2 0 0 0,-3-2 0 0 0,-4 2 0 0 0,-3 2 0 0 0,-23 12 6 0 0,-1 1 0 0 0,0-1-1 0 0,0 0 1 0 0,-1-1 0 0 0,0 0-1 0 0,0 1 1 0 0,0-2 0 0 0,0 1-1 0 0,-1 0 1 0 0,0-1 0 0 0,5-13 0 0 0,1-5 9 0 0,-2 0 1 0 0,6-30-1 0 0,-4 16-2 0 0,-3 13-13 0 0,-1 0 0 0 0,1 1 0 0 0,1 1 0 0 0,1-1 0 0 0,25-44 0 0 0,-27 59 11 0 0,-5 9 10 0 0,4 6 0 0 0,-1 0-18 0 0,1 1-1 0 0,-1-1 0 0 0,-1 1 0 0 0,5 6 0 0 0,-6-6 4 0 0,0 0-1 0 0,-1 0 1 0 0,1 1-1 0 0,-1-1 1 0 0,-1 1 0 0 0,1 0-1 0 0,0 11 1 0 0,0 52 75 0 0,-3-53-62 0 0,-5 183 239 0 0,2 101 198 0 0,5-290-492 0 0,1 0 1 0 0,0 0 0 0 0,4 13-1 0 0,-4-18-24 0 0,0 0-453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9.2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506 174 12439 0 0,'2'-38'4119'0'0,"-1"28"-3724"0"0,0 1 1 0 0,-1 0-1 0 0,0 0 1 0 0,-3-18 0 0 0,2 24-481 0 0,0 0 1 0 0,0 0 0 0 0,0 1 0 0 0,0-1-1 0 0,-1 0 1 0 0,1 0 0 0 0,-1 1-1 0 0,1-1 1 0 0,-1 1 0 0 0,0-1-1 0 0,0 1 1 0 0,0 0 0 0 0,0 0-1 0 0,-1 0 1 0 0,1 0 0 0 0,-1 0 0 0 0,1 0-1 0 0,-6-2 1 0 0,-1 0-38 0 0,-1 0 0 0 0,1 1 0 0 0,-1 0 0 0 0,0 0 0 0 0,0 1 0 0 0,0 0 0 0 0,-1 1 0 0 0,1 0 1 0 0,0 1-1 0 0,0 0 0 0 0,-1 0 0 0 0,1 1 0 0 0,-16 4 0 0 0,17-3 287 0 0,0 0 0 0 0,1 0 0 0 0,0 1 0 0 0,-1 0 0 0 0,1 1 0 0 0,0 0 0 0 0,0 0 0 0 0,1 1 0 0 0,-1 0 0 0 0,1 0 0 0 0,0 1 0 0 0,1 0 0 0 0,-1 0 0 0 0,1 0 0 0 0,-10 15 0 0 0,8-7-44 0 0,0 1 0 0 0,1 0 0 0 0,1 0 0 0 0,0 1 0 0 0,1 0 0 0 0,-4 25 0 0 0,3 1 254 0 0,-2 58-1 0 0,8-64-118 0 0,2 1 0 0 0,7 37 0 0 0,-9-69-190 0 0,1 1 0 0 0,0-1 0 0 0,1 0 0 0 0,-1 0 0 0 0,3 7 1 0 0,0-3 18 0 0,3 7 177 0 0,8 12 4 0 0,-11-21 4 0 0,4 0 2 0 0,22 25 0 0 0,-22-24-25 0 0,1-5-107 0 0,28 12-48 0 0,-28-11-11 0 0,1-7-2 0 0,26-6-6 0 0,-34 9-68 0 0,-1 0 0 0 0,0 0 1 0 0,0-1-1 0 0,0 1 0 0 0,0-1 0 0 0,0 1 0 0 0,0-1 0 0 0,0 1 0 0 0,0-1 1 0 0,0 1-1 0 0,0-1 0 0 0,0 0 0 0 0,1-1 0 0 0,11-9 24 0 0,-1-1 0 0 0,0-1 0 0 0,-1 0-1 0 0,14-20 1 0 0,0-10-173 0 0,-2-2 1 0 0,23-61-1 0 0,23-99-413 0 0,-57 168 529 0 0,-7 23-41 0 0,-1 2-22 0 0,-3 10 141 0 0,3 9 36 0 0,1 2-57 0 0,-2-5-4 0 0,0 1-1 0 0,-1 0 0 0 0,1 0 0 0 0,-1 0 1 0 0,2 7-1 0 0,10 28 137 0 0,0 9 6 0 0,4 5 74 0 0,2 2 14 0 0,-1-3-14 0 0,-15-43-202 0 0,-1-5-8 0 0,-1 1-1 0 0,0-1 0 0 0,0 1 0 0 0,-1-1 0 0 0,2 10 0 0 0,0 2-9 0 0,-1-1 0 0 0,0 1-1 0 0,-1 0 1 0 0,-1 0 0 0 0,0 0 0 0 0,-4 17-1 0 0,-9 18-17 0 0,-3-2-1 0 0,-2 0 1 0 0,-24 47-1 0 0,16-37-1 0 0,22-48-9 0 0,-70 152 147 0 0,55-126 143 0 0,-2-2 0 0 0,-31 44 0 0 0,47-74-215 0 0,0 0-1 0 0,0 0 0 0 0,0 0 0 0 0,-1-1 0 0 0,1 0 0 0 0,-2 0 1 0 0,-9 7-1 0 0,12-10-49 0 0,0 0 1 0 0,0-1 0 0 0,0 1-1 0 0,0-1 1 0 0,-1 0 0 0 0,1 0-1 0 0,0 0 1 0 0,0-1 0 0 0,-1 1-1 0 0,1-1 1 0 0,0 0 0 0 0,0-1-1 0 0,-1 1 1 0 0,1-1 0 0 0,-6-1-1 0 0,-15-6-244 0 0,1-1 0 0 0,0-1-1 0 0,1-1 1 0 0,-35-22 0 0 0,13 8-442 0 0,32 18 297 0 0,-35-17-707 0 0,44 22 703 0 0,1 1 0 0 0,-1-1 0 0 0,0 1 1 0 0,1 0-1 0 0,-1 1 0 0 0,0-1 0 0 0,0 1 0 0 0,0-1 1 0 0,1 1-1 0 0,-8 1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9.8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118 279 1375 0 0,'-17'32'11148'0'0,"13"17"-4498"0"0,0 27-4009 0 0,4-68-2553 0 0,-2 10-71 0 0,-2-6-17 0 0,4-12 2 0 0,-1 0-1 0 0,1 1 1 0 0,0-1-1 0 0,0 0 0 0 0,0 1 1 0 0,-1-1-1 0 0,1 0 1 0 0,0 1-1 0 0,-1-1 1 0 0,1 0-1 0 0,0 0 1 0 0,0 1-1 0 0,-1-1 1 0 0,1 0-1 0 0,-1 0 1 0 0,1 0-1 0 0,0 0 0 0 0,-1 1 1 0 0,1-1-1 0 0,0 0 1 0 0,-1 0-1 0 0,1 0 1 0 0,-1 0-1 0 0,1 0 1 0 0,0 0-1 0 0,-1 0 1 0 0,1 0-1 0 0,-1 0 1 0 0,1 0-1 0 0,0 0 0 0 0,-1 0 1 0 0,0-1 7 0 0,0 1 0 0 0,0-1 0 0 0,0 0 0 0 0,0 1 0 0 0,1-1 0 0 0,-1 0 0 0 0,0 0 1 0 0,0 1-1 0 0,1-1 0 0 0,-1 0 0 0 0,0-2 0 0 0,-13-27 209 0 0,14 29-208 0 0,-16-40 25 0 0,8 20-7 0 0,0-1 0 0 0,-8-38 1 0 0,15 53-26 0 0,0-1 0 0 0,0 0 0 0 0,1 1 0 0 0,0-1 0 0 0,0 0 0 0 0,1 1 0 0 0,0-1 1 0 0,0 1-1 0 0,1-1 0 0 0,0 1 0 0 0,0 0 0 0 0,5-9 0 0 0,-3 8-3 0 0,0 0 0 0 0,0 0 0 0 0,7-7 0 0 0,9-6 11 0 0,-3 8 8 0 0,0 1 0 0 0,0 0 0 0 0,35-16 1 0 0,-22 13 6 0 0,51-15 0 0 0,-61 26 22 0 0,48-6-36 0 0,-45 8-29 0 0,29 1-1 0 0,1 6-156 0 0,-43-3-41 0 0,0 1-1 0 0,29 8-133 0 0,-30-9-560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20.5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155 308 15663 0 0,'0'0'2795'0'0,"0"-3"-2198"0"0,1-2-396 0 0,2-24 273 0 0,-3 24-503 0 0,-1-10-704 0 0,1 15 643 0 0,0-1 0 0 0,0 0 1 0 0,0 1-1 0 0,-1-1 0 0 0,1 1 0 0 0,0 0 0 0 0,-1-1 0 0 0,1 1 0 0 0,0-1 0 0 0,-1 1 0 0 0,1-1 0 0 0,0 1 1 0 0,-1 0-1 0 0,1-1 0 0 0,-1 1 0 0 0,1 0 0 0 0,-1-1 0 0 0,1 1 0 0 0,-1 0 0 0 0,1-1 0 0 0,-1 1 0 0 0,0 0 1 0 0,0 0-10 0 0,0 0 0 0 0,-1 0 0 0 0,1 0 1 0 0,0 0-1 0 0,0 0 0 0 0,0 0 1 0 0,-1 1-1 0 0,1-1 0 0 0,0 0 1 0 0,0 1-1 0 0,0-1 0 0 0,0 1 0 0 0,0-1 1 0 0,0 1-1 0 0,0 0 0 0 0,0-1 1 0 0,0 1-1 0 0,0 0 0 0 0,-1 1 1 0 0,-16 16-530 0 0,4-2 868 0 0,1 0 0 0 0,-19 33-1 0 0,25-35 451 0 0,0 0-1 0 0,1 1 1 0 0,0 0-1 0 0,1 0 0 0 0,1 0 1 0 0,1 1-1 0 0,-4 29 1 0 0,6-36-542 0 0,0-4-30 0 0,0 0-1 0 0,1 0 0 0 0,0 0 0 0 0,0 0 1 0 0,0 6-1 0 0,0-3-22 0 0,-1-4-49 0 0,1 0 1 0 0,0 1-1 0 0,1-1 0 0 0,-1 0 1 0 0,1 0-1 0 0,1 6 1 0 0,-2-4 5 0 0,0-4-27 0 0,0 1 1 0 0,0-1-1 0 0,0 0 1 0 0,1 0-1 0 0,-1 0 1 0 0,1 0-1 0 0,-1 1 1 0 0,1-1-1 0 0,1 3 1 0 0,17 25 76 0 0,-16-24-27 0 0,7-3-17 0 0,1-1-50 0 0,0 1 0 0 0,18 1 0 0 0,-17-4 14 0 0,1 0-1 0 0,15-3 0 0 0,-28 3-21 0 0,6 0 19 0 0,0 0-1 0 0,-1-1 0 0 0,1 0 0 0 0,-1-1 1 0 0,11-3-1 0 0,-6 2 3 0 0,30-10 93 0 0,2-1 52 0 0,28-7 58 0 0,-54 16-180 0 0,81-28 248 0 0,-39 8-199 0 0,-50 21-90 0 0,0 0-1 0 0,0 0 0 0 0,0-1 0 0 0,0 0 0 0 0,-1-1 0 0 0,1 0 0 0 0,-1 0 0 0 0,10-12 0 0 0,-11 10-22 0 0,0 0 0 0 0,-1 0 0 0 0,0 0 0 0 0,-1 0 0 0 0,0-1 0 0 0,0 0 0 0 0,-1 0 0 0 0,0 0 0 0 0,0 0 0 0 0,-1 0 0 0 0,0-1 1 0 0,-1 1-1 0 0,0-1 0 0 0,0 1 0 0 0,-1-1 0 0 0,-1 1 0 0 0,1-1 0 0 0,-5-16 0 0 0,2 12-93 0 0,-1 1 1 0 0,0 0-1 0 0,-1 0 1 0 0,0 1-1 0 0,-1-1 1 0 0,-1 1 0 0 0,0 0-1 0 0,-1 1 1 0 0,0-1-1 0 0,0 2 1 0 0,-1-1-1 0 0,-15-12 1 0 0,6 7-81 0 0,-1 0 0 0 0,-1 2 0 0 0,0 0 0 0 0,-1 2 0 0 0,-1 0 0 0 0,1 2 0 0 0,-2 0 0 0 0,-26-8 0 0 0,46 17 257 0 0,0 0 1 0 0,0 1 0 0 0,0-1 0 0 0,0 1 0 0 0,0-1 0 0 0,0 1-1 0 0,0 0 1 0 0,0 0 0 0 0,0 1 0 0 0,0-1 0 0 0,1 0 0 0 0,-1 1 0 0 0,0 0-1 0 0,0 0 1 0 0,0 0 0 0 0,0 0 0 0 0,1 0 0 0 0,-1 0 0 0 0,0 1 0 0 0,1-1-1 0 0,-1 1 1 0 0,1 0 0 0 0,0 0 0 0 0,-4 4 0 0 0,1-1 76 0 0,1 1 1 0 0,1-1-1 0 0,-1 1 0 0 0,1 0 0 0 0,0 1 1 0 0,0-1-1 0 0,1 0 0 0 0,-1 1 1 0 0,-1 11-1 0 0,-1 7-200 0 0,-1 21-595 0 0,3-15 287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21.3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29 15663 0 0,'-14'7'3367'0'0,"10"-3"-2395"0"0,4-4-913 0 0,0 1 1 0 0,0-1-1 0 0,0 1 0 0 0,0-1 1 0 0,0 0-1 0 0,0 1 1 0 0,0-1-1 0 0,0 1 1 0 0,0-1-1 0 0,1 0 1 0 0,-1 1-1 0 0,0-1 1 0 0,0 1-1 0 0,0-1 0 0 0,0 0 1 0 0,1 1-1 0 0,-1-1 1 0 0,0 0-1 0 0,0 1 1 0 0,1-1-1 0 0,-1 0 1 0 0,0 1-1 0 0,1-1 1 0 0,-1 0-1 0 0,0 0 0 0 0,1 1 1 0 0,-1-1-1 0 0,1 0 1 0 0,4 5-54 0 0,1-1 0 0 0,-1 0-1 0 0,1-1 1 0 0,12 6 0 0 0,-8-6-30 0 0,0 0 0 0 0,0 0 0 0 0,12 0 0 0 0,-15-1-9 0 0,0-1 0 0 0,1-1 0 0 0,-1 1 0 0 0,13-1 0 0 0,-8-1-2 0 0,43 0-161 0 0,-40 0 156 0 0,9-1-80 0 0,38-9 34 0 0,-44 8 90 0 0,53-12 102 0 0,37-12 188 0 0,-94 23-210 0 0,27-5 346 0 0,14-1-189 0 0,-28 7-94 0 0,27 0-40 0 0,-28 3-10 0 0,24 4-4 0 0,-26-1-11 0 0,-11-1-57 0 0,-4-1-1 0 0,-1 1 0 0 0,1 0 0 0 0,-1 0 0 0 0,10 4 0 0 0,22 7 52 0 0,-21-5 17 0 0,18 14 10 0 0,-36-22-91 0 0,1 1-1 0 0,0 0 1 0 0,-1 1-1 0 0,1-1 1 0 0,0 0-1 0 0,-1 0 1 0 0,0 1 0 0 0,3 2-1 0 0,25 27 86 0 0,-28-29-90 0 0,1-1 0 0 0,-1 1-1 0 0,0-1 1 0 0,0 1 0 0 0,1 0-1 0 0,-1 0 1 0 0,0 0 0 0 0,1 2-1 0 0,0 1-3 0 0,3 6 11 0 0,1 0-1 0 0,-2 1 1 0 0,0 0-1 0 0,0 0 1 0 0,2 17-1 0 0,-4-6-12 0 0,-1-1-1 0 0,-1 1 0 0 0,-1 0 0 0 0,-1 0 0 0 0,-1-1 0 0 0,-1 1 0 0 0,-10 29 0 0 0,-64 153-233 0 0,40-114 99 0 0,5-3 729 0 0,3 1 1 0 0,-21 115-1 0 0,50-200-555 0 0,0-1-1 0 0,1 1 1 0 0,-1 0-1 0 0,1-1 0 0 0,0 1 1 0 0,0 5-1 0 0,1-2 7 0 0,-2 0 175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21.7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114 8 24415 0 0,'-49'-4'1088'0'0,"19"1"216"0"0,7 3-1048 0 0,11-1-256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2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78 334 1375 0 0,'4'-4'458'0'0,"0"-1"0"0"0,-1 0-1 0 0,0 0 1 0 0,1 0 0 0 0,2-9-1 0 0,-2 7 69 0 0,-28 24-1046 0 0,-30 38 4872 0 0,40-41-800 0 0,11-7-3384 0 0,1 0 1 0 0,0 1-1 0 0,0 0 0 0 0,0-1 0 0 0,1 1 0 0 0,0 0 0 0 0,1 0 0 0 0,-1-1 0 0 0,1 1 1 0 0,2 10-1 0 0,17 64 870 0 0,-1-12-774 0 0,-12-29-62 0 0,-1-1 0 0 0,-2 48-1 0 0,-9 81 659 0 0,0 28 322 0 0,11-147-699 0 0,-1-43-239 0 0,13 21 38 0 0,-13-21 442 0 0,4-7-681 0 0,0 0 1 0 0,0-1-1 0 0,0 0 0 0 0,12-3 1 0 0,-9 1-9 0 0,-5 1-20 0 0,0 0-1 0 0,-1 0 1 0 0,1 0 0 0 0,-1-1-1 0 0,1 0 1 0 0,-1 0-1 0 0,0 0 1 0 0,0 0 0 0 0,-1-1-1 0 0,1 0 1 0 0,-1 0-1 0 0,0 0 1 0 0,6-8 0 0 0,-3 4 2 0 0,12-14 104 0 0,-2 0 0 0 0,28-44 0 0 0,19-54-541 0 0,-38 67 38 0 0,42-61-1 0 0,-65 109 383 0 0,1 0 0 0 0,-1 1 0 0 0,1-1 0 0 0,0 1 0 0 0,0 0 0 0 0,8-6 0 0 0,-11 10 0 0 0,0-1 0 0 0,-1 1 0 0 0,1 0 0 0 0,0 0 0 0 0,-1-1 0 0 0,1 1 0 0 0,0 0 0 0 0,-1 0 0 0 0,1 0 0 0 0,0 0 0 0 0,0 0 0 0 0,-1 0 0 0 0,1 0 0 0 0,0 0 0 0 0,-1 0 0 0 0,1 0 0 0 0,0 0 0 0 0,0 0 0 0 0,-1 0 0 0 0,1 1 0 0 0,0-1 0 0 0,-1 0 0 0 0,1 1 0 0 0,0-1 0 0 0,-1 0 0 0 0,2 2 0 0 0,6 2 0 0 0,-1 0 0 0 0,0 1 0 0 0,0 0 0 0 0,12 12 0 0 0,-11-9 0 0 0,-1 1 0 0 0,0 1 0 0 0,10 15 0 0 0,11 24 0 0 0,1-2 0 0 0,1 0 0 0 0,9 8 0 0 0,3 9 54 0 0,-24-36-33 0 0,-13-21 356 0 0,53-2 59 0 0,-56-5-410 0 0,0-1 1 0 0,0 1-1 0 0,0 0 0 0 0,0-1 0 0 0,0 1 0 0 0,0-1 0 0 0,-1 0 0 0 0,1 1 1 0 0,0-1-1 0 0,0 0 0 0 0,-1 0 0 0 0,1 0 0 0 0,-1-1 0 0 0,1 1 1 0 0,-1 0-1 0 0,1 0 0 0 0,-1-1 0 0 0,0 1 0 0 0,1-1 0 0 0,-1 1 1 0 0,0-1-1 0 0,0 0 0 0 0,1-2 0 0 0,4-5 130 0 0,80-92 861 0 0,42-56-578 0 0,-88 101-438 0 0,-3-3 0 0 0,-2-1 0 0 0,38-88 0 0 0,-52 95-259 0 0,-3 0-1 0 0,-2-1 0 0 0,-2 0 1 0 0,11-91-1 0 0,-19 84-131 0 0,3-27-1784 0 0,-7 76 219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3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124 1 4607 0 0,'4'0'484'0'0,"2"1"-103"0"0,11 9 5329 0 0,23 18-5047 0 0,-30-21 595 0 0,-4 2-651 0 0,16 28-72 0 0,-21-36-479 0 0,0 1 0 0 0,0-1 0 0 0,0 1 0 0 0,-1-1 0 0 0,1 1 1 0 0,0-1-1 0 0,-1 1 0 0 0,1 2 0 0 0,4 20 595 0 0,-2-1 0 0 0,0 1 0 0 0,-2 26 0 0 0,-4-7-382 0 0,-2-1 0 0 0,-2 0 1 0 0,-14 47-1 0 0,-47 120-1003 0 0,40-127 1342 0 0,-65 171 1765 0 0,83-228-2358 0 0,10-24-14 0 0,-12 23 96 0 0,30-75-97 0 0,-8 29-136 0 0,0 0-1 0 0,2 0 0 0 0,1 1 1 0 0,1 0-1 0 0,0 1 1 0 0,2 1-1 0 0,0 1 0 0 0,1 0 1 0 0,0 1-1 0 0,2 0 0 0 0,0 2 1 0 0,35-22-1 0 0,-23 21 137 0 0,16-2 0 0 0,-32 12 3 0 0,-9 3 8 0 0,1 1 0 0 0,-1 0 1 0 0,1 1-1 0 0,-1-1 1 0 0,9 0-1 0 0,21-3 88 0 0,-27 3 11 0 0,3 4 2 0 0,3 0-75 0 0,-7 0 1 0 0,1-1 1 0 0,0 0-1 0 0,12 0 1 0 0,-13 5 34 0 0,26 19-1 0 0,-33-25-69 0 0,0 1-1 0 0,0-1 1 0 0,-1 1-1 0 0,1-1 0 0 0,0 1 1 0 0,-1-1-1 0 0,1 1 1 0 0,0-1-1 0 0,-1 1 1 0 0,1 0-1 0 0,-1 0 1 0 0,1-1-1 0 0,-1 1 0 0 0,1 0 1 0 0,-1 0-1 0 0,1-1 1 0 0,-1 3-1 0 0,4 7-58 0 0,-2 1 0 0 0,1-1 1 0 0,-2 1-1 0 0,1 0 0 0 0,-1 0 0 0 0,-1-1 0 0 0,0 1 0 0 0,-2 12 1 0 0,-2-1-334 0 0,-14 45 0 0 0,12-51 231 0 0,1 0 0 0 0,1 1 0 0 0,1 0 0 0 0,0 0 0 0 0,0 18 0 0 0,7 11-515 0 0,-1-32-696 0 0,9 27-4237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4.2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394 0 4607 0 0,'-20'49'1765'0'0,"1"27"-6279"0"0,13-42 5054 0 0,4 0 7333 0 0,4-20-6200 0 0,-2-12-1404 0 0,1 1 0 0 0,-1-1 1 0 0,1 1-1 0 0,-1-1 0 0 0,1 1 1 0 0,0-1-1 0 0,0 1 0 0 0,0-1 0 0 0,3 3 1 0 0,9 24 55 0 0,-9-22 459 0 0,1 0-631 0 0,18 22-38 0 0,-18-22 606 0 0,2-1-547 0 0,23 19-13 0 0,-23-19 504 0 0,2-8-577 0 0,26-8 100 0 0,-32 9-135 0 0,0-1 0 0 0,0 1 0 0 0,0 0 0 0 0,0-1 0 0 0,0 0 0 0 0,-1 1-1 0 0,1-1 1 0 0,-1 0 0 0 0,0-1 0 0 0,1 1 0 0 0,-1 0 0 0 0,2-4 0 0 0,7-5 93 0 0,62-64 88 0 0,-21 21-1178 0 0,-50 51 1032 0 0,1 1 0 0 0,-1-1 0 0 0,0 0 0 0 0,0 0 0 0 0,0 1 0 0 0,2-5 0 0 0,-4 7-89 0 0,0-1 0 0 0,0 1 0 0 0,0-1 0 0 0,1 1 0 0 0,-1-1 0 0 0,0 1 0 0 0,0-1 0 0 0,0 1 0 0 0,0-1 0 0 0,0 1 0 0 0,0-1 1 0 0,0 1-1 0 0,0-1 0 0 0,0 1 0 0 0,0 0 0 0 0,0-1 0 0 0,-1 1 0 0 0,1-1 0 0 0,0 1 0 0 0,0-2 0 0 0,-1 2-50 0 0,1 0 0 0 0,-1-1 0 0 0,0 1 0 0 0,1-1-1 0 0,-1 1 1 0 0,1 0 0 0 0,-1-1 0 0 0,0 1 0 0 0,1 0 0 0 0,-1 0 0 0 0,0-1 0 0 0,1 1-1 0 0,-1 0 1 0 0,0 0 0 0 0,1 0 0 0 0,-1 0 0 0 0,0 0 0 0 0,1 0 0 0 0,-2 0 0 0 0,-1 0 41 0 0,1 1 0 0 0,0-1 0 0 0,-1 1 1 0 0,1 0-1 0 0,-1-1 0 0 0,1 1 0 0 0,0 0 1 0 0,0 0-1 0 0,-1 1 0 0 0,1-1 0 0 0,0 0 1 0 0,-2 3-1 0 0,-1 0 546 0 0,1 0 0 0 0,0 0 1 0 0,0 0-1 0 0,-5 6 0 0 0,8-8-446 0 0,1-1-1 0 0,-1 0 1 0 0,1 1 0 0 0,-1-1-1 0 0,1 0 1 0 0,0 1-1 0 0,-1-1 1 0 0,1 1 0 0 0,0-1-1 0 0,0 0 1 0 0,0 1-1 0 0,0-1 1 0 0,0 1 0 0 0,1 2-1 0 0,-1-3 186 0 0,7 7-198 0 0,27 30-61 0 0,12 1-16 0 0,-32-28-2 0 0,22 20-69 0 0,-28-25 59 0 0,22 24-57 0 0,-22-22 58 0 0,-4-4 3 0 0,0 0 0 0 0,0 0 0 0 0,0 0 0 0 0,-1 0 0 0 0,1 1 0 0 0,2 5 0 0 0,1 0-1 0 0,-3-6 0 0 0,0 2 0 0 0,-1-1 0 0 0,1 0-1 0 0,-1 1 1 0 0,4 8 0 0 0,-2-4 4 0 0,-1-2 24 0 0,0 0 1 0 0,0 0 0 0 0,3 10-1 0 0,-3-8 5 0 0,10 31 95 0 0,-10-31-84 0 0,7 31 177 0 0,0 9 54 0 0,6 70 170 0 0,-15-94-200 0 0,0-1 0 0 0,-2 0 0 0 0,-3 35 0 0 0,2-55-213 0 0,1 1 0 0 0,-1-1 0 0 0,-1 0 0 0 0,1 0-1 0 0,-1 0 1 0 0,0 0 0 0 0,0 0 0 0 0,0 0 0 0 0,0-1 0 0 0,-1 1 0 0 0,0-1-1 0 0,0 1 1 0 0,-7 7 0 0 0,1-5-23 0 0,0-1-1 0 0,0 0 1 0 0,-1 0 0 0 0,1-1-1 0 0,-13 5 1 0 0,-54 17-114 0 0,39-15 9 0 0,-6 1-46 0 0,-1-2 1 0 0,-1-1 0 0 0,0-3-1 0 0,0-2 1 0 0,-1-1 0 0 0,1-3-1 0 0,-48-4 1 0 0,16-3 5 0 0,33 2-186 0 0,-1 1 0 0 0,-75 6 1 0 0,99 1-1189 0 0,8-1-3149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5.0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1 102 11055 0 0,'0'-1'984'0'0,"0"-1"-792"0"0,0 1-192 0 0,0-2 0 0 0,1 2 288 0 0,1-4 24 0 0,-1 0 0 0 0,3-3 0 0 0,2-5-376 0 0,1-2-80 0 0,0-2-16 0 0,-1 1-3352 0 0,0 2-672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5.3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367 0 4951 0 0,'1'3'433'0'0,"-1"0"-1"0"0,1 0 0 0 0,-1-1 0 0 0,0 1 0 0 0,0 0 0 0 0,0 0 0 0 0,0 0 0 0 0,-1 3 0 0 0,1-4 154 0 0,-11 105 8664 0 0,-11-1-6255 0 0,-37 102-3004 0 0,53-189 286 0 0,-37 106-171 0 0,-94 191 0 0 0,128-295-96 0 0,-20 34 42 0 0,25-48-56 0 0,0 0 0 0 0,0-1 0 0 0,-1 1 0 0 0,0-1 0 0 0,-9 8-1 0 0,13-13-6 0 0,1-1-1 0 0,-1 1 1 0 0,1-1-1 0 0,-1 1 1 0 0,0-1-1 0 0,0 1 1 0 0,1-1-1 0 0,-1 0 0 0 0,0 1 1 0 0,0-1-1 0 0,0 0 1 0 0,1 1-1 0 0,-1-1 1 0 0,0 0-1 0 0,0 0 1 0 0,0 0-1 0 0,-1 0 0 0 0,2 0-241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5.7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18 411 14279 0 0,'-6'-4'334'0'0,"-5"-6"1754"0"0,11 9-1992 0 0,0 1 0 0 0,0-1-1 0 0,0 1 1 0 0,0-1 0 0 0,0 1-1 0 0,1 0 1 0 0,-1-1 0 0 0,0 1 0 0 0,0-1-1 0 0,0 1 1 0 0,1 0 0 0 0,-1-1 0 0 0,0 1-1 0 0,1 0 1 0 0,-1 0 0 0 0,0-1 0 0 0,1 1-1 0 0,-1 0 1 0 0,0 0 0 0 0,1-1 0 0 0,-1 1-1 0 0,0 0 1 0 0,1 0 0 0 0,-1 0 0 0 0,1-1-1 0 0,-1 1 1 0 0,1 0 0 0 0,-1 0 0 0 0,0 0-1 0 0,1 0 1 0 0,-1 0 0 0 0,3 0 618 0 0,8-5-255 0 0,57-22 325 0 0,86-50-624 0 0,-30 5-157 0 0,204-109-2009 0 0,-276 155-5138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6.3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 0 1375 0 0,'-8'17'-936'0'0,"2"10"7174"0"0,6-15-2178 0 0,1-1 0 0 0,1 13 0 0 0,0-8-4452 0 0,33 174 2810 0 0,-22-137-2370 0 0,-3 1 1 0 0,6 94 0 0 0,-16-94-76 0 0,-3-1 0 0 0,-2-1 0 0 0,-2 1 0 0 0,-3-1 0 0 0,-2 0 0 0 0,-20 52 1 0 0,28-91 248 0 0,4-9-85 0 0,-2-1-1 0 0,1 1 1 0 0,0 0 0 0 0,-4 6 0 0 0,7-27 147 0 0,6-8-451 0 0,0 0 1 0 0,1 1-1 0 0,2 0 1 0 0,0 1-1 0 0,2 0 0 0 0,0 0 1 0 0,2 2-1 0 0,0 0 0 0 0,1 0 1 0 0,2 2-1 0 0,33-31 0 0 0,-36 38-195 0 0,28-16 0 0 0,-25 20 70 0 0,31-11 4 0 0,-46 18 251 0 0,0 0 1 0 0,0 0-1 0 0,-1 0 0 0 0,1 1 0 0 0,0-1 1 0 0,4 0-1 0 0,40-4-91 0 0,-44 4 119 0 0,-1 1 1 0 0,1 0-1 0 0,-1 0 1 0 0,1 0-1 0 0,-1 0 0 0 0,5 1 1 0 0,34 4-20 0 0,-39-4 23 0 0,0-1-1 0 0,0 0 1 0 0,-1 1 0 0 0,1-1-1 0 0,0 1 1 0 0,0-1 0 0 0,0 1-1 0 0,-1 0 1 0 0,1 0 0 0 0,2 2-1 0 0,45 23 42 0 0,-47-25-31 0 0,-1 0-1 0 0,1 0 1 0 0,0-1-1 0 0,-1 1 0 0 0,1 0 1 0 0,-1 1-1 0 0,0-1 1 0 0,1 0-1 0 0,-1 0 1 0 0,0 1-1 0 0,2 1 1 0 0,21 27 76 0 0,-22-28-30 0 0,-1 0 0 0 0,1-1 1 0 0,-1 1-1 0 0,0 0 0 0 0,0 1 0 0 0,2 3 1 0 0,5 11 216 0 0,-1 0 0 0 0,-1 1 0 0 0,-1 0 1 0 0,6 36-1 0 0,-10-31-151 0 0,-1 0 1 0 0,0 1 0 0 0,-2-1-1 0 0,-1 0 1 0 0,-1-1-1 0 0,0 1 1 0 0,-2 0 0 0 0,-1-1-1 0 0,-13 31 1 0 0,17-47-245 0 0,-1-1 1 0 0,1 1-1 0 0,-1-1 1 0 0,1 0 0 0 0,-2 0-1 0 0,1 0 1 0 0,-6 5-1 0 0,10-10 104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4T09:36:17.0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4 344 13359 0 0,'-1'1'96'0'0,"1"0"0"0"0,-1 0-1 0 0,1 1 1 0 0,0-1 0 0 0,-1 0-1 0 0,1 0 1 0 0,0 0 0 0 0,0 0-1 0 0,0 1 1 0 0,-1-1 0 0 0,2 0-1 0 0,-1 0 1 0 0,0 1 0 0 0,0-1-1 0 0,0 0 1 0 0,0 0 0 0 0,1 0 0 0 0,4 9 3779 0 0,5-6-3225 0 0,29 11-159 0 0,-37-14-453 0 0,-1 0-1 0 0,1-1 1 0 0,-1 1 0 0 0,1-1 0 0 0,-1 0 0 0 0,1 1-1 0 0,-1-1 1 0 0,1 0 0 0 0,-1 0 0 0 0,1 0-1 0 0,1 0 1 0 0,38 0 346 0 0,-39 0-372 0 0,0 0 0 0 0,-1 0-1 0 0,1 0 1 0 0,0 0 0 0 0,0 0 0 0 0,0-1-1 0 0,-1 1 1 0 0,1-1 0 0 0,3-1 0 0 0,47-18-2 0 0,-40 14-117 0 0,0 0 0 0 0,0-1 0 0 0,0 0 0 0 0,-1 0 0 0 0,18-17 0 0 0,-12 7-760 0 0,1-2 0 0 0,-2 0 0 0 0,26-40-1 0 0,29-72-5629 0 0,-68 125 6128 0 0,10-24-651 0 0,-13 29 1148 0 0,1-1 0 0 0,-1 1-1 0 0,1-1 1 0 0,-1 0 0 0 0,1 1-1 0 0,-1-1 1 0 0,0 1 0 0 0,0-1-1 0 0,0 0 1 0 0,0 1-1 0 0,0-1 1 0 0,0 1 0 0 0,-1-1-1 0 0,1 0 1 0 0,-1-2 0 0 0,0 3 28 0 0,0 1 1 0 0,1-1 0 0 0,-1 0 0 0 0,0 1-1 0 0,0-1 1 0 0,1 1 0 0 0,-1-1 0 0 0,0 1-1 0 0,0-1 1 0 0,0 1 0 0 0,0 0 0 0 0,0-1-1 0 0,0 1 1 0 0,0 0 0 0 0,0 0 0 0 0,0 0-1 0 0,1 0 1 0 0,-1 0 0 0 0,0 0 0 0 0,0 0-1 0 0,0 0 1 0 0,0 0 0 0 0,0 0-1 0 0,0 0 1 0 0,0 0 0 0 0,-1 1 0 0 0,-26 9 2151 0 0,27-10-2208 0 0,-27 14 904 0 0,1 1 1 0 0,-33 24 0 0 0,-35 19-975 0 0,91-56-15 0 0,0 0 1 0 0,0 0 0 0 0,0 0-1 0 0,1 1 1 0 0,-1-1 0 0 0,1 1 0 0 0,0 0-1 0 0,0 0 1 0 0,0 0 0 0 0,0 1-1 0 0,0-1 1 0 0,1 1 0 0 0,-1-1 0 0 0,1 1-1 0 0,0 0 1 0 0,0 0 0 0 0,1 0-1 0 0,-1 0 1 0 0,1 0 0 0 0,0 0 0 0 0,0 1-1 0 0,0-1 1 0 0,0 0 0 0 0,1 1-1 0 0,0-1 1 0 0,0 0 0 0 0,1 9 0 0 0,2 2 295 0 0,11 26 0 0 0,-14-39-323 0 0,2 2 39 0 0,-1 0 1 0 0,1 1-1 0 0,-1-1 0 0 0,1 0 0 0 0,0 0 0 0 0,1 0 1 0 0,3 4-1 0 0,0 1 15 0 0,3 5 75 0 0,13 20-37 0 0,0-2 6 0 0,-22-31-80 0 0,1 1 1 0 0,1-1-1 0 0,-1 0 1 0 0,0 0-1 0 0,0 1 1 0 0,0-1-1 0 0,0 0 1 0 0,3 1-1 0 0,7 6 0 0 0,22 12-1 0 0,-22-14-5 0 0,1-2 0 0 0,-1 0 0 0 0,15 3 0 0 0,34 5 0 0 0,-13-6-21 0 0,-38-6-90 0 0,2 2-38 0 0,30 3-10 0 0,-30-3-70 0 0,-1 2-951 0 0,33 14 500 0 0,-33-14-80 0 0,1 2-1515 0 0,34 16 181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70A0-3202-D866-E2E6-097CB3A5C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22920-C0E8-2E71-FBF0-9C0926985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09F78-4D19-0155-CD5C-82CF65B6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FCA5C-8D22-188F-F1D2-D537DA1E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FC548-134D-7FC5-6250-69CB95D8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2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5E96-91B6-DBB8-0281-7AECF7E66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76DFA4-3030-1883-12BF-9BC650B84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85841-6DA9-E5D7-2D78-4AE4710F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51F4B-E64A-6135-6904-C65F39E5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9BA4F-405F-4E06-194A-35434553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19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C117EC-2173-DDC3-E54A-0512253E3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A3D78-C8B6-27A4-FD8D-861DB6BBB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50713-BEEA-1DCA-590A-4134B6212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0838B-A1F1-0CEF-9BF4-209E52FA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4BB9-CEE1-ED66-ED3E-4B75F2D4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13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0377D-C6D7-5912-3C91-98F10ACC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135F4-95D5-DCFD-CA5B-03D48013B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95FEF-C7DC-9BF1-54ED-893EC9DD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15A34-C32B-06D9-72FF-CACE6013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98D59-64CC-1862-59F6-8558108B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84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B7A5-CE81-8FC1-24D7-96CD9B2AF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90C07-0883-7B84-5747-023FAFE0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D4FA2-DB4A-4788-CB32-7CF376A1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2560-0750-BC3E-DF61-061BDC377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C5762-2BAD-9159-7B07-1C604093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83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C9E8-4005-0A0E-4E6E-2349DD27B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00C24-160E-6EF4-8277-698DA984B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FE48E-DBF7-268C-3965-1D4FF362B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061D2-9569-65A6-3699-62D1BC3B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8949A-DAF8-6CE2-B6A3-5D4C0256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4233F-DFB9-6280-3CEF-455F09448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11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AE0C3-4989-B3BB-863D-F0994E3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94876-4D27-2109-D6ED-7EDE81177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69A0A-EB6B-D1E6-83C0-3D8B06546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68A938-90B4-246F-C366-13C4DEC50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A77FF0-21CC-A475-E751-5A729E64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1C5D62-1A32-F82E-2763-41FA1A31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F2AD83-016C-6C82-6A7E-CAD3C4CD4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04BA5F-0B84-5147-1DDD-7A1BA2D7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A7E0-1E50-AC89-C48E-F632C3B7B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DAA80-E688-1C35-E56A-265AA3A6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BAFE9-D066-5407-9E10-3C4F0B29E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C7EF8-1461-732B-1DC7-F37A4978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63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B45D4-39B2-A017-010F-F09B89BBB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54F3C-E8F1-9465-29B3-79E1E0B4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D0B94-AE7B-F408-9EA2-FF2591155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08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1200-CF5B-1445-359D-0D1C49744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4EC62-EAF7-7DD7-C3BD-C1B2F6A71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07C81-0A5B-A6CE-CDB8-12B74B477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C3378-A7BE-A831-6825-5FD21592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8A6AE-7DC4-F6D8-DFB5-E6DF2C2AA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820A2-A669-B4CD-035F-35A74073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69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532A-7CC0-9847-B2C4-A583AC017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CC245-366F-41B7-708B-02CCCDB60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8D05C-0E66-F17C-0588-FCC819E49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1F079-96F6-FBE5-EDA9-3EA70CDB9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B4646-D5CF-8484-B8E0-18044654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1885A-AAD8-4CF7-C6BD-C5F84D9B9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06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7FC4D9-4DCB-1BAA-4586-6410D94E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3162F-634A-3BB7-8F37-B1C2CCC90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54BE0-D375-BE5C-AD23-A8AAE1515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51264-0599-4989-86A0-23D7BC566B0B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DA4EA-618E-ADCD-69C8-B96CF09BA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DB2AB-B637-B293-CE35-590715BFD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EC52C-9BA5-4D32-B988-6258DADBC6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7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harper-es-data.github.io/websit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harper-adams.ac.uk/resources/OnlineFarmData/SitePages/Home.aspx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6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7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customXml" Target="../ink/ink5.xml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5.png"/><Relationship Id="rId10" Type="http://schemas.openxmlformats.org/officeDocument/2006/relationships/image" Target="../media/image16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3.png"/><Relationship Id="rId9" Type="http://schemas.openxmlformats.org/officeDocument/2006/relationships/customXml" Target="../ink/ink4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customXml" Target="../ink/ink13.xml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own hay on tractor under white and blue sky during daytime">
            <a:extLst>
              <a:ext uri="{FF2B5EF4-FFF2-40B4-BE49-F238E27FC236}">
                <a16:creationId xmlns:a16="http://schemas.microsoft.com/office/drawing/2014/main" id="{45368E3F-ECE2-3631-6978-756A88288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r="-1" b="-1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ws at farm">
            <a:extLst>
              <a:ext uri="{FF2B5EF4-FFF2-40B4-BE49-F238E27FC236}">
                <a16:creationId xmlns:a16="http://schemas.microsoft.com/office/drawing/2014/main" id="{047DD124-DB2B-ED55-94CC-77ECF9EA0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54"/>
          <a:stretch/>
        </p:blipFill>
        <p:spPr bwMode="auto"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BACE4D-4606-99C0-D177-6AFE8EF6888B}"/>
              </a:ext>
            </a:extLst>
          </p:cNvPr>
          <p:cNvSpPr txBox="1"/>
          <p:nvPr/>
        </p:nvSpPr>
        <p:spPr>
          <a:xfrm>
            <a:off x="7085822" y="859727"/>
            <a:ext cx="4263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Environmental Sustainability Farm Strategy</a:t>
            </a:r>
          </a:p>
          <a:p>
            <a:pPr algn="ctr"/>
            <a:endParaRPr lang="en-GB" dirty="0"/>
          </a:p>
          <a:p>
            <a:pPr algn="ctr"/>
            <a:r>
              <a:rPr lang="en-GB" sz="2400" dirty="0"/>
              <a:t>(ES) </a:t>
            </a:r>
            <a:r>
              <a:rPr lang="en-GB" sz="2400" b="1" dirty="0"/>
              <a:t>Data and Systems Boundaries Group</a:t>
            </a:r>
          </a:p>
          <a:p>
            <a:pPr algn="ctr"/>
            <a:endParaRPr lang="en-GB" dirty="0"/>
          </a:p>
          <a:p>
            <a:r>
              <a:rPr lang="en-GB" b="1" dirty="0">
                <a:hlinkClick r:id="rId4"/>
              </a:rPr>
              <a:t>WEBSITE</a:t>
            </a:r>
            <a:endParaRPr lang="en-GB" b="1" dirty="0"/>
          </a:p>
          <a:p>
            <a:r>
              <a:rPr lang="en-GB" sz="1200" b="1" dirty="0"/>
              <a:t>https://harper-es-data.github.io/website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20799-3559-629F-9BB9-FB1FD5656A7B}"/>
              </a:ext>
            </a:extLst>
          </p:cNvPr>
          <p:cNvSpPr txBox="1"/>
          <p:nvPr/>
        </p:nvSpPr>
        <p:spPr>
          <a:xfrm>
            <a:off x="1171666" y="4461377"/>
            <a:ext cx="31704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Progress and </a:t>
            </a:r>
          </a:p>
          <a:p>
            <a:pPr algn="ctr"/>
            <a:r>
              <a:rPr lang="en-GB" sz="3600" dirty="0"/>
              <a:t>Projects Update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64466D-5A0D-16A2-14C8-45AC01301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998" y="3410265"/>
            <a:ext cx="2102224" cy="21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37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 on grass field looking at sky">
            <a:extLst>
              <a:ext uri="{FF2B5EF4-FFF2-40B4-BE49-F238E27FC236}">
                <a16:creationId xmlns:a16="http://schemas.microsoft.com/office/drawing/2014/main" id="{5D3553E0-2C43-A7B1-12EF-FF491D51C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22" y="0"/>
            <a:ext cx="10285678" cy="68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299BA-EF29-B9B1-7857-9B1BD9D73963}"/>
              </a:ext>
            </a:extLst>
          </p:cNvPr>
          <p:cNvSpPr txBox="1"/>
          <p:nvPr/>
        </p:nvSpPr>
        <p:spPr>
          <a:xfrm>
            <a:off x="5740548" y="1390272"/>
            <a:ext cx="5642344" cy="646331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"...data on </a:t>
            </a:r>
            <a:r>
              <a:rPr lang="en-GB" b="1" dirty="0"/>
              <a:t>calf growth rate</a:t>
            </a:r>
            <a:r>
              <a:rPr lang="en-GB" dirty="0"/>
              <a:t>, </a:t>
            </a:r>
            <a:r>
              <a:rPr lang="en-GB" b="1" dirty="0"/>
              <a:t>feed intake</a:t>
            </a:r>
            <a:r>
              <a:rPr lang="en-GB" dirty="0"/>
              <a:t>, </a:t>
            </a:r>
            <a:r>
              <a:rPr lang="en-GB" b="1" dirty="0"/>
              <a:t>temperature</a:t>
            </a:r>
            <a:r>
              <a:rPr lang="en-GB" dirty="0"/>
              <a:t> for fertility data animals and livestock"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CA994-D4A5-4475-0AB3-5329167466EF}"/>
              </a:ext>
            </a:extLst>
          </p:cNvPr>
          <p:cNvSpPr txBox="1"/>
          <p:nvPr/>
        </p:nvSpPr>
        <p:spPr>
          <a:xfrm>
            <a:off x="2387600" y="2171757"/>
            <a:ext cx="5131981" cy="646331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..."</a:t>
            </a:r>
            <a:r>
              <a:rPr lang="en-GB" dirty="0"/>
              <a:t> Animals and </a:t>
            </a:r>
            <a:r>
              <a:rPr lang="en-GB" b="1" dirty="0"/>
              <a:t>livestock</a:t>
            </a:r>
            <a:r>
              <a:rPr lang="en-GB" dirty="0"/>
              <a:t>, </a:t>
            </a:r>
            <a:r>
              <a:rPr lang="en-GB" b="1" dirty="0"/>
              <a:t>weather data</a:t>
            </a:r>
            <a:r>
              <a:rPr lang="en-GB" dirty="0"/>
              <a:t>, milk </a:t>
            </a:r>
            <a:r>
              <a:rPr lang="en-GB" b="1" dirty="0"/>
              <a:t>yields</a:t>
            </a:r>
            <a:r>
              <a:rPr lang="en-GB" dirty="0"/>
              <a:t>, milk recording, milking order..."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A70C6-78BE-C37C-FFBC-870A312B3420}"/>
              </a:ext>
            </a:extLst>
          </p:cNvPr>
          <p:cNvSpPr txBox="1"/>
          <p:nvPr/>
        </p:nvSpPr>
        <p:spPr>
          <a:xfrm>
            <a:off x="7324209" y="3244334"/>
            <a:ext cx="3969488" cy="369332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livestock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arable crops and yield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15D28-C4EA-C252-4878-006ADF984BB0}"/>
              </a:ext>
            </a:extLst>
          </p:cNvPr>
          <p:cNvSpPr txBox="1"/>
          <p:nvPr/>
        </p:nvSpPr>
        <p:spPr>
          <a:xfrm>
            <a:off x="6812271" y="3954237"/>
            <a:ext cx="5131981" cy="369332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soil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organic carbon benchmarking,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GIS Data, maps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80079-0888-964E-6259-09838121EF18}"/>
              </a:ext>
            </a:extLst>
          </p:cNvPr>
          <p:cNvSpPr txBox="1"/>
          <p:nvPr/>
        </p:nvSpPr>
        <p:spPr>
          <a:xfrm>
            <a:off x="6534888" y="5422604"/>
            <a:ext cx="5013645" cy="923330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weather station data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crop rotation data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field trial data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…  Some data is confidential, no contingency if I were to leave Harper.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E2ADE-62EF-4125-E615-64E8EBB1FC60}"/>
              </a:ext>
            </a:extLst>
          </p:cNvPr>
          <p:cNvSpPr txBox="1"/>
          <p:nvPr/>
        </p:nvSpPr>
        <p:spPr>
          <a:xfrm>
            <a:off x="2212163" y="4653516"/>
            <a:ext cx="4711996" cy="646331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Specialized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genetic sequence data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"...Biobank, generating samples to go into the bio bank"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7F211-18D6-BF6B-9EBF-E2E7AAB8B40E}"/>
              </a:ext>
            </a:extLst>
          </p:cNvPr>
          <p:cNvSpPr txBox="1"/>
          <p:nvPr/>
        </p:nvSpPr>
        <p:spPr>
          <a:xfrm>
            <a:off x="3524176" y="230335"/>
            <a:ext cx="8166247" cy="954107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"...need for carbon footprint data within the harper farm... available data is dispersed"</a:t>
            </a:r>
            <a:endParaRPr lang="en-GB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474CA-BF26-B5DF-0285-D8E20AE0CD8C}"/>
              </a:ext>
            </a:extLst>
          </p:cNvPr>
          <p:cNvSpPr txBox="1"/>
          <p:nvPr/>
        </p:nvSpPr>
        <p:spPr>
          <a:xfrm>
            <a:off x="137335" y="354471"/>
            <a:ext cx="2939456" cy="11664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Data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contributions</a:t>
            </a:r>
          </a:p>
        </p:txBody>
      </p:sp>
    </p:spTree>
    <p:extLst>
      <p:ext uri="{BB962C8B-B14F-4D97-AF65-F5344CB8AC3E}">
        <p14:creationId xmlns:p14="http://schemas.microsoft.com/office/powerpoint/2010/main" val="3502767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6BBBE-DDFD-E606-38D6-AB4C8060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37" y="538578"/>
            <a:ext cx="11911438" cy="3661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A15670-F770-5FFB-BE22-F36A6A888C60}"/>
              </a:ext>
            </a:extLst>
          </p:cNvPr>
          <p:cNvSpPr txBox="1"/>
          <p:nvPr/>
        </p:nvSpPr>
        <p:spPr>
          <a:xfrm>
            <a:off x="376838" y="5950090"/>
            <a:ext cx="9170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https://portal.harper-adams.ac.uk/resources/OnlineFarmData/SitePages/Home.aspx</a:t>
            </a: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97C96D0-6BBD-06EF-696C-6F7B6D323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r="16985"/>
          <a:stretch/>
        </p:blipFill>
        <p:spPr bwMode="auto">
          <a:xfrm>
            <a:off x="8987652" y="1123250"/>
            <a:ext cx="2757847" cy="230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53E8D-82DC-F622-30C0-A8AC046B45B2}"/>
              </a:ext>
            </a:extLst>
          </p:cNvPr>
          <p:cNvSpPr txBox="1"/>
          <p:nvPr/>
        </p:nvSpPr>
        <p:spPr>
          <a:xfrm>
            <a:off x="598214" y="4336551"/>
            <a:ext cx="67996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-requires </a:t>
            </a:r>
            <a:r>
              <a:rPr lang="en-GB" b="1" dirty="0"/>
              <a:t>7 clicks </a:t>
            </a:r>
            <a:r>
              <a:rPr lang="en-GB" dirty="0"/>
              <a:t>and </a:t>
            </a:r>
            <a:r>
              <a:rPr lang="en-GB" b="1" dirty="0"/>
              <a:t>2 logins </a:t>
            </a:r>
            <a:r>
              <a:rPr lang="en-GB" dirty="0"/>
              <a:t>to access list, then </a:t>
            </a:r>
            <a:r>
              <a:rPr lang="en-GB" b="1" dirty="0"/>
              <a:t>1 login for download </a:t>
            </a:r>
          </a:p>
          <a:p>
            <a:endParaRPr lang="en-GB" b="1" dirty="0"/>
          </a:p>
          <a:p>
            <a:r>
              <a:rPr lang="en-GB" dirty="0"/>
              <a:t>-</a:t>
            </a:r>
            <a:r>
              <a:rPr lang="en-GB" b="1" dirty="0"/>
              <a:t>no metadata</a:t>
            </a:r>
            <a:r>
              <a:rPr lang="en-GB" dirty="0"/>
              <a:t>, mostly summaries, </a:t>
            </a:r>
            <a:r>
              <a:rPr lang="en-GB" b="1" dirty="0"/>
              <a:t>none of the assets are useful</a:t>
            </a:r>
          </a:p>
          <a:p>
            <a:endParaRPr lang="en-GB" b="1" dirty="0"/>
          </a:p>
          <a:p>
            <a:r>
              <a:rPr lang="en-GB" dirty="0"/>
              <a:t>-you can't actually access it from the link!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5A267-1AFF-A604-7B26-F8E8A1CBD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383" y="3596426"/>
            <a:ext cx="3100384" cy="272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29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849E1-EF86-461F-11F7-A52947EE5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603" y="3028268"/>
            <a:ext cx="3108868" cy="3729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C6C9F-40C6-4F9E-69F2-45B0D6657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64" y="334008"/>
            <a:ext cx="6530244" cy="2990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EEE82-5F10-C37C-3078-E50DCA972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749" y="3562079"/>
            <a:ext cx="5311982" cy="3091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7E2D34-CD56-7556-5066-ACA2E64A944A}"/>
              </a:ext>
            </a:extLst>
          </p:cNvPr>
          <p:cNvSpPr txBox="1"/>
          <p:nvPr/>
        </p:nvSpPr>
        <p:spPr>
          <a:xfrm>
            <a:off x="10829899" y="452444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3FE8DC-A388-091A-C4CA-AB3BA816421B}"/>
              </a:ext>
            </a:extLst>
          </p:cNvPr>
          <p:cNvSpPr txBox="1"/>
          <p:nvPr/>
        </p:nvSpPr>
        <p:spPr>
          <a:xfrm>
            <a:off x="177413" y="152209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1783A-398A-7AFD-AAC3-7EC435871C97}"/>
              </a:ext>
            </a:extLst>
          </p:cNvPr>
          <p:cNvSpPr txBox="1"/>
          <p:nvPr/>
        </p:nvSpPr>
        <p:spPr>
          <a:xfrm>
            <a:off x="311617" y="4893774"/>
            <a:ext cx="851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Excel</a:t>
            </a:r>
          </a:p>
          <a:p>
            <a:r>
              <a:rPr lang="en-GB" b="1" dirty="0"/>
              <a:t>(a few)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C834D3A-4AAE-181C-44BB-7B021FEF4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r="16985"/>
          <a:stretch/>
        </p:blipFill>
        <p:spPr bwMode="auto">
          <a:xfrm>
            <a:off x="8866146" y="317730"/>
            <a:ext cx="2757847" cy="230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529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wo trucks on plant field">
            <a:extLst>
              <a:ext uri="{FF2B5EF4-FFF2-40B4-BE49-F238E27FC236}">
                <a16:creationId xmlns:a16="http://schemas.microsoft.com/office/drawing/2014/main" id="{B34B18B3-4C87-B389-4BD2-6E2A66FA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233" y="0"/>
            <a:ext cx="9289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EA3F83-DDF0-1A5B-C51E-2304C9EFD448}"/>
              </a:ext>
            </a:extLst>
          </p:cNvPr>
          <p:cNvSpPr txBox="1"/>
          <p:nvPr/>
        </p:nvSpPr>
        <p:spPr>
          <a:xfrm>
            <a:off x="3257551" y="1557276"/>
            <a:ext cx="4965699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maps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knowing what [data] is available, training"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712463-CB6D-90FE-0969-327555DCD934}"/>
              </a:ext>
            </a:extLst>
          </p:cNvPr>
          <p:cNvSpPr txBox="1"/>
          <p:nvPr/>
        </p:nvSpPr>
        <p:spPr>
          <a:xfrm>
            <a:off x="3791091" y="224083"/>
            <a:ext cx="7512050" cy="52322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"…communication between farm and academics"</a:t>
            </a:r>
            <a:endParaRPr lang="en-GB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1F7C29-D2CB-4B39-0450-75E5982754CC}"/>
              </a:ext>
            </a:extLst>
          </p:cNvPr>
          <p:cNvSpPr txBox="1"/>
          <p:nvPr/>
        </p:nvSpPr>
        <p:spPr>
          <a:xfrm>
            <a:off x="3403600" y="2525540"/>
            <a:ext cx="6096000" cy="64633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"needs to be centralised data management,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health records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digitalised per animal"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EF110-AF33-0E83-0D73-362CE988E147}"/>
              </a:ext>
            </a:extLst>
          </p:cNvPr>
          <p:cNvSpPr txBox="1"/>
          <p:nvPr/>
        </p:nvSpPr>
        <p:spPr>
          <a:xfrm>
            <a:off x="6870701" y="3434070"/>
            <a:ext cx="4835525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"...robust, centralised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 store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that is managed"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09565-B3ED-9B2A-B8FC-24C3CF0348B4}"/>
              </a:ext>
            </a:extLst>
          </p:cNvPr>
          <p:cNvSpPr txBox="1"/>
          <p:nvPr/>
        </p:nvSpPr>
        <p:spPr>
          <a:xfrm>
            <a:off x="6047051" y="905954"/>
            <a:ext cx="2730500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Easy access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farm data"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4A5C2-607D-5814-E9BA-3CE41D899F2A}"/>
              </a:ext>
            </a:extLst>
          </p:cNvPr>
          <p:cNvSpPr txBox="1"/>
          <p:nvPr/>
        </p:nvSpPr>
        <p:spPr>
          <a:xfrm>
            <a:off x="8642350" y="1946760"/>
            <a:ext cx="3219450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yields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machinery costings"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CA4E2C-EAAA-0C97-F905-D15720022B81}"/>
              </a:ext>
            </a:extLst>
          </p:cNvPr>
          <p:cNvSpPr txBox="1"/>
          <p:nvPr/>
        </p:nvSpPr>
        <p:spPr>
          <a:xfrm>
            <a:off x="7400925" y="4999562"/>
            <a:ext cx="3400425" cy="64633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"One programme/software that could do everything ...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database</a:t>
            </a:r>
            <a:r>
              <a:rPr lang="en-GB" dirty="0"/>
              <a:t> "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6C3214-5DC2-A79B-602A-A85F24DB2F86}"/>
              </a:ext>
            </a:extLst>
          </p:cNvPr>
          <p:cNvSpPr txBox="1"/>
          <p:nvPr/>
        </p:nvSpPr>
        <p:spPr>
          <a:xfrm>
            <a:off x="3016250" y="5033063"/>
            <a:ext cx="3479800" cy="64633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"...searchable 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database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meta data, </a:t>
            </a:r>
            <a:r>
              <a:rPr lang="it-IT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raw data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meta analysis"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576350-6572-4403-DFD7-9D002EE4D741}"/>
              </a:ext>
            </a:extLst>
          </p:cNvPr>
          <p:cNvSpPr txBox="1"/>
          <p:nvPr/>
        </p:nvSpPr>
        <p:spPr>
          <a:xfrm>
            <a:off x="3111500" y="4431747"/>
            <a:ext cx="6096000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"Someone responsible solely for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data curation/management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815B35-E6EE-8ECB-7C31-FF670AED2550}"/>
              </a:ext>
            </a:extLst>
          </p:cNvPr>
          <p:cNvSpPr txBox="1"/>
          <p:nvPr/>
        </p:nvSpPr>
        <p:spPr>
          <a:xfrm>
            <a:off x="6045200" y="3958756"/>
            <a:ext cx="4356100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"[farm] performance data... </a:t>
            </a:r>
            <a:r>
              <a:rPr lang="en-GB" b="1" dirty="0"/>
              <a:t>transparency</a:t>
            </a:r>
            <a:r>
              <a:rPr lang="en-GB" dirty="0"/>
              <a:t>"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90D22C-CEE1-A073-76B1-5E26C1FD1F2F}"/>
              </a:ext>
            </a:extLst>
          </p:cNvPr>
          <p:cNvSpPr txBox="1"/>
          <p:nvPr/>
        </p:nvSpPr>
        <p:spPr>
          <a:xfrm>
            <a:off x="3924300" y="3608947"/>
            <a:ext cx="1504950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"field </a:t>
            </a:r>
            <a:r>
              <a:rPr lang="en-GB" b="1" dirty="0"/>
              <a:t>maps</a:t>
            </a:r>
            <a:r>
              <a:rPr lang="en-GB" dirty="0"/>
              <a:t>"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302CE7-3866-3301-F7B1-F1D3679D58E0}"/>
              </a:ext>
            </a:extLst>
          </p:cNvPr>
          <p:cNvSpPr txBox="1"/>
          <p:nvPr/>
        </p:nvSpPr>
        <p:spPr>
          <a:xfrm>
            <a:off x="5238750" y="5978849"/>
            <a:ext cx="5715000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"</a:t>
            </a:r>
            <a:r>
              <a:rPr lang="en-GB" b="1" dirty="0"/>
              <a:t>farm animal data </a:t>
            </a:r>
            <a:r>
              <a:rPr lang="en-GB" dirty="0"/>
              <a:t>including health that is accessible..."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C3F152-1D26-EED6-97DE-1C7A024264CF}"/>
              </a:ext>
            </a:extLst>
          </p:cNvPr>
          <p:cNvSpPr txBox="1"/>
          <p:nvPr/>
        </p:nvSpPr>
        <p:spPr>
          <a:xfrm>
            <a:off x="9101137" y="945786"/>
            <a:ext cx="2184400" cy="369332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"Better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accessibility</a:t>
            </a:r>
            <a:r>
              <a:rPr lang="en-GB" sz="1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B474CA-BF26-B5DF-0285-D8E20AE0CD8C}"/>
              </a:ext>
            </a:extLst>
          </p:cNvPr>
          <p:cNvSpPr txBox="1"/>
          <p:nvPr/>
        </p:nvSpPr>
        <p:spPr>
          <a:xfrm>
            <a:off x="376642" y="224083"/>
            <a:ext cx="2939456" cy="11664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Data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suggestions</a:t>
            </a:r>
          </a:p>
        </p:txBody>
      </p:sp>
    </p:spTree>
    <p:extLst>
      <p:ext uri="{BB962C8B-B14F-4D97-AF65-F5344CB8AC3E}">
        <p14:creationId xmlns:p14="http://schemas.microsoft.com/office/powerpoint/2010/main" val="2573698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03791-E05F-76D4-6430-B63B3F390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99" r="-2" b="2161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5" name="Picture 3" descr="Farm field with buildings">
            <a:extLst>
              <a:ext uri="{FF2B5EF4-FFF2-40B4-BE49-F238E27FC236}">
                <a16:creationId xmlns:a16="http://schemas.microsoft.com/office/drawing/2014/main" id="{7361320B-BBF6-8058-F167-59F0461F9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05" r="-2" b="2010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8" name="Freeform: Shape 4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86520-1076-226D-31CC-F5E4CAECCC9B}"/>
              </a:ext>
            </a:extLst>
          </p:cNvPr>
          <p:cNvSpPr txBox="1"/>
          <p:nvPr/>
        </p:nvSpPr>
        <p:spPr>
          <a:xfrm>
            <a:off x="448056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Project: The Harper Farm Database (ongoing)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E9D54-3635-8303-F204-D14E490326FE}"/>
              </a:ext>
            </a:extLst>
          </p:cNvPr>
          <p:cNvSpPr txBox="1"/>
          <p:nvPr/>
        </p:nvSpPr>
        <p:spPr>
          <a:xfrm>
            <a:off x="448056" y="2512611"/>
            <a:ext cx="5051044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farm data are heterogeneous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Different stakeholders have different needs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Farm data systems are… complicated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7768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DBBBF1-2DC3-E579-8637-89E68BD48274}"/>
              </a:ext>
            </a:extLst>
          </p:cNvPr>
          <p:cNvSpPr txBox="1"/>
          <p:nvPr/>
        </p:nvSpPr>
        <p:spPr>
          <a:xfrm>
            <a:off x="2038844" y="1146030"/>
            <a:ext cx="7166748" cy="4391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Specific objectives:</a:t>
            </a:r>
            <a:endParaRPr lang="en-GB" sz="2800" b="1" kern="0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 Farm Data capture best practice exercise for a subset of Farm Data assets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based on the previous work conducted by the Data and System Boundaries Group.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pipeline for efficient inputs and outputs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selected Farm Data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and develop an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 dashboard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find, visualize, and explore data.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 Farm Data workshops to showcase a </a:t>
            </a:r>
            <a:r>
              <a:rPr lang="en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Data Dashboard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acquire feedback from users as key stakeholders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63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A0E9AC-8B97-C438-FB2C-7B2B3FBC3378}"/>
              </a:ext>
            </a:extLst>
          </p:cNvPr>
          <p:cNvSpPr txBox="1"/>
          <p:nvPr/>
        </p:nvSpPr>
        <p:spPr>
          <a:xfrm>
            <a:off x="593124" y="1844759"/>
            <a:ext cx="38325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For data generators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ease of use</a:t>
            </a:r>
            <a:r>
              <a:rPr lang="en-GB" dirty="0"/>
              <a:t>, low effort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useful</a:t>
            </a:r>
            <a:r>
              <a:rPr lang="en-GB" dirty="0"/>
              <a:t> (e.g. decision support)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consistent</a:t>
            </a:r>
            <a:r>
              <a:rPr lang="en-GB" dirty="0"/>
              <a:t> (software does not change)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reliable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86F2B-0703-D9EA-DCF8-8B59B2A33EFC}"/>
              </a:ext>
            </a:extLst>
          </p:cNvPr>
          <p:cNvSpPr txBox="1"/>
          <p:nvPr/>
        </p:nvSpPr>
        <p:spPr>
          <a:xfrm>
            <a:off x="4823254" y="1859339"/>
            <a:ext cx="329186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For data users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ease of access </a:t>
            </a:r>
            <a:r>
              <a:rPr lang="en-GB" dirty="0"/>
              <a:t>(e.g. open)</a:t>
            </a:r>
          </a:p>
          <a:p>
            <a:endParaRPr lang="en-GB" dirty="0"/>
          </a:p>
          <a:p>
            <a:r>
              <a:rPr lang="en-GB" dirty="0"/>
              <a:t>-useful (e.g. </a:t>
            </a:r>
            <a:r>
              <a:rPr lang="en-GB" dirty="0">
                <a:highlight>
                  <a:srgbClr val="FFFF00"/>
                </a:highlight>
              </a:rPr>
              <a:t>raw data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consistent</a:t>
            </a:r>
            <a:r>
              <a:rPr lang="en-GB" dirty="0"/>
              <a:t> (e.g. same "location")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user friendly </a:t>
            </a:r>
            <a:r>
              <a:rPr lang="en-GB" dirty="0"/>
              <a:t>(e.g. browsable) 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metadata</a:t>
            </a:r>
            <a:r>
              <a:rPr lang="en-GB" dirty="0"/>
              <a:t> and info available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9BCCC-F512-AB62-A787-47872BC28149}"/>
              </a:ext>
            </a:extLst>
          </p:cNvPr>
          <p:cNvSpPr txBox="1"/>
          <p:nvPr/>
        </p:nvSpPr>
        <p:spPr>
          <a:xfrm>
            <a:off x="8705984" y="1844759"/>
            <a:ext cx="302647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For management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resilient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sustainability</a:t>
            </a:r>
            <a:r>
              <a:rPr lang="en-GB" dirty="0"/>
              <a:t> (cost, admin)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IP &amp; access management</a:t>
            </a:r>
          </a:p>
          <a:p>
            <a:endParaRPr lang="en-GB" dirty="0"/>
          </a:p>
          <a:p>
            <a:r>
              <a:rPr lang="en-GB" dirty="0"/>
              <a:t>-exemplary of best practice </a:t>
            </a:r>
          </a:p>
          <a:p>
            <a:r>
              <a:rPr lang="en-GB" dirty="0"/>
              <a:t>(i.e. world leading, innovative)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E6100-3F02-ED74-0769-61D0F159F99E}"/>
              </a:ext>
            </a:extLst>
          </p:cNvPr>
          <p:cNvSpPr txBox="1"/>
          <p:nvPr/>
        </p:nvSpPr>
        <p:spPr>
          <a:xfrm>
            <a:off x="2916194" y="364525"/>
            <a:ext cx="6492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Elements of best practice</a:t>
            </a:r>
          </a:p>
        </p:txBody>
      </p:sp>
    </p:spTree>
    <p:extLst>
      <p:ext uri="{BB962C8B-B14F-4D97-AF65-F5344CB8AC3E}">
        <p14:creationId xmlns:p14="http://schemas.microsoft.com/office/powerpoint/2010/main" val="2667263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92EFF-695F-3C0F-2695-901173FC10F7}"/>
              </a:ext>
            </a:extLst>
          </p:cNvPr>
          <p:cNvSpPr/>
          <p:nvPr/>
        </p:nvSpPr>
        <p:spPr>
          <a:xfrm>
            <a:off x="5117743" y="1645478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E628BC-7761-0396-644F-4C45467514DE}"/>
              </a:ext>
            </a:extLst>
          </p:cNvPr>
          <p:cNvSpPr/>
          <p:nvPr/>
        </p:nvSpPr>
        <p:spPr>
          <a:xfrm>
            <a:off x="5117743" y="4395029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BE4779-1C21-FD8A-7C98-AE8CE0F3223A}"/>
              </a:ext>
            </a:extLst>
          </p:cNvPr>
          <p:cNvSpPr/>
          <p:nvPr/>
        </p:nvSpPr>
        <p:spPr>
          <a:xfrm>
            <a:off x="7721243" y="4395029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59ACAB-0F26-49D2-482F-55D5BE920FA8}"/>
              </a:ext>
            </a:extLst>
          </p:cNvPr>
          <p:cNvSpPr/>
          <p:nvPr/>
        </p:nvSpPr>
        <p:spPr>
          <a:xfrm>
            <a:off x="7721243" y="1645478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56F3C-B409-C790-D8A3-908AB997A1D3}"/>
              </a:ext>
            </a:extLst>
          </p:cNvPr>
          <p:cNvSpPr/>
          <p:nvPr/>
        </p:nvSpPr>
        <p:spPr>
          <a:xfrm>
            <a:off x="10324743" y="4395029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E29143-0338-80C3-C645-6ECC8A475183}"/>
              </a:ext>
            </a:extLst>
          </p:cNvPr>
          <p:cNvSpPr/>
          <p:nvPr/>
        </p:nvSpPr>
        <p:spPr>
          <a:xfrm>
            <a:off x="10324743" y="1645478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B94E2-BE0E-CAF9-5C11-D93A5320AC7F}"/>
              </a:ext>
            </a:extLst>
          </p:cNvPr>
          <p:cNvSpPr txBox="1"/>
          <p:nvPr/>
        </p:nvSpPr>
        <p:spPr>
          <a:xfrm>
            <a:off x="5282843" y="127614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Summit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EFE14-3F85-08DA-4B9B-31867D630CCF}"/>
              </a:ext>
            </a:extLst>
          </p:cNvPr>
          <p:cNvSpPr txBox="1"/>
          <p:nvPr/>
        </p:nvSpPr>
        <p:spPr>
          <a:xfrm>
            <a:off x="7962452" y="127614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Omnia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DD022-1F19-F135-02D4-098B008EFA1B}"/>
              </a:ext>
            </a:extLst>
          </p:cNvPr>
          <p:cNvSpPr txBox="1"/>
          <p:nvPr/>
        </p:nvSpPr>
        <p:spPr>
          <a:xfrm>
            <a:off x="10594806" y="127614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Sandy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60B77-6D6A-2D6B-CF24-56D14011F861}"/>
              </a:ext>
            </a:extLst>
          </p:cNvPr>
          <p:cNvSpPr txBox="1"/>
          <p:nvPr/>
        </p:nvSpPr>
        <p:spPr>
          <a:xfrm>
            <a:off x="10497022" y="4025697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AgriCalc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0008A-3203-7E9B-9803-10F30E9BC1CB}"/>
              </a:ext>
            </a:extLst>
          </p:cNvPr>
          <p:cNvSpPr txBox="1"/>
          <p:nvPr/>
        </p:nvSpPr>
        <p:spPr>
          <a:xfrm>
            <a:off x="7575326" y="3805161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GreenLight</a:t>
            </a:r>
            <a:endParaRPr lang="en-GB" dirty="0"/>
          </a:p>
          <a:p>
            <a:pPr algn="ctr"/>
            <a:r>
              <a:rPr lang="en-GB" dirty="0"/>
              <a:t>(Muddy Boots)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9AB899-BF36-A7B2-1E37-C725F506EE9E}"/>
              </a:ext>
            </a:extLst>
          </p:cNvPr>
          <p:cNvSpPr txBox="1"/>
          <p:nvPr/>
        </p:nvSpPr>
        <p:spPr>
          <a:xfrm>
            <a:off x="4963716" y="4025697"/>
            <a:ext cx="159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John Deere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9436D1-12F2-96BA-75E7-0E3FF5BABB04}"/>
              </a:ext>
            </a:extLst>
          </p:cNvPr>
          <p:cNvSpPr txBox="1"/>
          <p:nvPr/>
        </p:nvSpPr>
        <p:spPr>
          <a:xfrm>
            <a:off x="5260401" y="1721678"/>
            <a:ext cx="933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Crop events</a:t>
            </a:r>
          </a:p>
          <a:p>
            <a:r>
              <a:rPr lang="en-GB" sz="1200" dirty="0"/>
              <a:t>Harvest</a:t>
            </a:r>
          </a:p>
          <a:p>
            <a:r>
              <a:rPr lang="en-GB" sz="1200" dirty="0"/>
              <a:t>Field names</a:t>
            </a:r>
          </a:p>
          <a:p>
            <a:r>
              <a:rPr lang="en-GB" sz="1200" dirty="0"/>
              <a:t>Animals…</a:t>
            </a:r>
          </a:p>
          <a:p>
            <a:endParaRPr lang="en-GB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1F6037-51B2-50B3-E5AA-147FAFC4487F}"/>
              </a:ext>
            </a:extLst>
          </p:cNvPr>
          <p:cNvSpPr txBox="1"/>
          <p:nvPr/>
        </p:nvSpPr>
        <p:spPr>
          <a:xfrm>
            <a:off x="7835814" y="1721678"/>
            <a:ext cx="1112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Crop events</a:t>
            </a:r>
          </a:p>
          <a:p>
            <a:r>
              <a:rPr lang="en-GB" sz="1200" dirty="0"/>
              <a:t>Harvest</a:t>
            </a:r>
          </a:p>
          <a:p>
            <a:r>
              <a:rPr lang="en-GB" sz="1200" dirty="0"/>
              <a:t>Spatial</a:t>
            </a:r>
          </a:p>
          <a:p>
            <a:r>
              <a:rPr lang="en-GB" sz="1200" dirty="0"/>
              <a:t>'</a:t>
            </a:r>
            <a:r>
              <a:rPr lang="en-GB" sz="1200" dirty="0" err="1"/>
              <a:t>Terramapping</a:t>
            </a:r>
            <a:r>
              <a:rPr lang="en-GB" sz="1200" dirty="0"/>
              <a:t>'</a:t>
            </a:r>
          </a:p>
          <a:p>
            <a:r>
              <a:rPr lang="en-GB" sz="1200" dirty="0"/>
              <a:t>Soil</a:t>
            </a:r>
          </a:p>
          <a:p>
            <a:endParaRPr lang="en-GB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997DF-D743-C5BA-9800-FE3403D00DC8}"/>
              </a:ext>
            </a:extLst>
          </p:cNvPr>
          <p:cNvSpPr txBox="1"/>
          <p:nvPr/>
        </p:nvSpPr>
        <p:spPr>
          <a:xfrm>
            <a:off x="10413248" y="1721678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Carbon calc</a:t>
            </a:r>
          </a:p>
          <a:p>
            <a:r>
              <a:rPr lang="en-GB" sz="1200" dirty="0"/>
              <a:t>Spatial</a:t>
            </a:r>
          </a:p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14BBBA-6D99-67EA-7354-25CFF7ED5A91}"/>
              </a:ext>
            </a:extLst>
          </p:cNvPr>
          <p:cNvSpPr txBox="1"/>
          <p:nvPr/>
        </p:nvSpPr>
        <p:spPr>
          <a:xfrm>
            <a:off x="10413248" y="4476891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Carbon calc</a:t>
            </a:r>
          </a:p>
          <a:p>
            <a:endParaRPr lang="en-GB" sz="1200" dirty="0"/>
          </a:p>
          <a:p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4FD189-F2C1-49FA-CC79-3D83816A8123}"/>
              </a:ext>
            </a:extLst>
          </p:cNvPr>
          <p:cNvSpPr txBox="1"/>
          <p:nvPr/>
        </p:nvSpPr>
        <p:spPr>
          <a:xfrm>
            <a:off x="7835814" y="4523057"/>
            <a:ext cx="1021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Crop events</a:t>
            </a:r>
          </a:p>
          <a:p>
            <a:r>
              <a:rPr lang="en-GB" sz="1200" dirty="0"/>
              <a:t>Harvest</a:t>
            </a:r>
          </a:p>
          <a:p>
            <a:r>
              <a:rPr lang="en-GB" sz="1200" dirty="0"/>
              <a:t>Management</a:t>
            </a:r>
          </a:p>
          <a:p>
            <a:endParaRPr lang="en-GB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7F41AF-EC24-AA78-AB7E-5F1EDD43002C}"/>
              </a:ext>
            </a:extLst>
          </p:cNvPr>
          <p:cNvSpPr txBox="1"/>
          <p:nvPr/>
        </p:nvSpPr>
        <p:spPr>
          <a:xfrm>
            <a:off x="5227283" y="4573857"/>
            <a:ext cx="9977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Tractors</a:t>
            </a:r>
          </a:p>
          <a:p>
            <a:r>
              <a:rPr lang="en-GB" sz="1200" dirty="0"/>
              <a:t>Harvest (kit)</a:t>
            </a:r>
          </a:p>
          <a:p>
            <a:r>
              <a:rPr lang="en-GB" sz="1200" dirty="0"/>
              <a:t>Spraying (kit)</a:t>
            </a:r>
          </a:p>
          <a:p>
            <a:r>
              <a:rPr lang="en-GB" sz="1200" dirty="0"/>
              <a:t>Spatial</a:t>
            </a:r>
          </a:p>
          <a:p>
            <a:r>
              <a:rPr lang="en-GB" sz="1200" dirty="0"/>
              <a:t>Fuel</a:t>
            </a:r>
          </a:p>
          <a:p>
            <a:r>
              <a:rPr lang="en-GB" sz="1200" dirty="0"/>
              <a:t>Crop events</a:t>
            </a:r>
          </a:p>
          <a:p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6EE142-FAEE-529B-1214-322834D99838}"/>
              </a:ext>
            </a:extLst>
          </p:cNvPr>
          <p:cNvSpPr txBox="1"/>
          <p:nvPr/>
        </p:nvSpPr>
        <p:spPr>
          <a:xfrm>
            <a:off x="599600" y="605910"/>
            <a:ext cx="4037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Software ecosystem </a:t>
            </a:r>
          </a:p>
          <a:p>
            <a:pPr algn="ctr"/>
            <a:r>
              <a:rPr lang="en-GB" sz="3600" dirty="0"/>
              <a:t>for Farm data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2D7233-3331-4D25-1BC6-4BA02FE0AD45}"/>
              </a:ext>
            </a:extLst>
          </p:cNvPr>
          <p:cNvCxnSpPr/>
          <p:nvPr/>
        </p:nvCxnSpPr>
        <p:spPr>
          <a:xfrm>
            <a:off x="6560820" y="2445578"/>
            <a:ext cx="10651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649A01-A15B-81F4-85DF-8AA88468E5D1}"/>
              </a:ext>
            </a:extLst>
          </p:cNvPr>
          <p:cNvCxnSpPr/>
          <p:nvPr/>
        </p:nvCxnSpPr>
        <p:spPr>
          <a:xfrm flipV="1">
            <a:off x="6560820" y="3290128"/>
            <a:ext cx="1160423" cy="1104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780574E-49F5-336F-A600-E0AB99104759}"/>
              </a:ext>
            </a:extLst>
          </p:cNvPr>
          <p:cNvCxnSpPr/>
          <p:nvPr/>
        </p:nvCxnSpPr>
        <p:spPr>
          <a:xfrm flipV="1">
            <a:off x="8286442" y="3309178"/>
            <a:ext cx="0" cy="50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95EB1E-6266-2F62-665D-19F45C0BB23F}"/>
              </a:ext>
            </a:extLst>
          </p:cNvPr>
          <p:cNvCxnSpPr>
            <a:cxnSpLocks/>
          </p:cNvCxnSpPr>
          <p:nvPr/>
        </p:nvCxnSpPr>
        <p:spPr>
          <a:xfrm flipV="1">
            <a:off x="9105543" y="3137728"/>
            <a:ext cx="1111250" cy="887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39E79A3-AE70-CFC8-0223-532B1EF81B0D}"/>
              </a:ext>
            </a:extLst>
          </p:cNvPr>
          <p:cNvSpPr txBox="1"/>
          <p:nvPr/>
        </p:nvSpPr>
        <p:spPr>
          <a:xfrm>
            <a:off x="6656300" y="2152565"/>
            <a:ext cx="991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API (csv*)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0DC6C0-2A51-5E04-16F4-2B7767FCD088}"/>
              </a:ext>
            </a:extLst>
          </p:cNvPr>
          <p:cNvSpPr txBox="1"/>
          <p:nvPr/>
        </p:nvSpPr>
        <p:spPr>
          <a:xfrm>
            <a:off x="846851" y="2366795"/>
            <a:ext cx="321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API</a:t>
            </a:r>
            <a:r>
              <a:rPr lang="en-GB" dirty="0"/>
              <a:t> = the software and data can </a:t>
            </a:r>
          </a:p>
          <a:p>
            <a:pPr algn="ctr"/>
            <a:r>
              <a:rPr lang="en-GB" dirty="0"/>
              <a:t>"talk and share"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A2B163-65BD-D4C1-3D21-9FA83E01B0C9}"/>
              </a:ext>
            </a:extLst>
          </p:cNvPr>
          <p:cNvSpPr txBox="1"/>
          <p:nvPr/>
        </p:nvSpPr>
        <p:spPr>
          <a:xfrm rot="19127320">
            <a:off x="7168938" y="3249508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API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AF7769-3E64-4252-B09A-F143A837FC79}"/>
              </a:ext>
            </a:extLst>
          </p:cNvPr>
          <p:cNvSpPr txBox="1"/>
          <p:nvPr/>
        </p:nvSpPr>
        <p:spPr>
          <a:xfrm>
            <a:off x="7875270" y="3418785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API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A15BB1-A296-77B6-360F-0BDB14C7F795}"/>
              </a:ext>
            </a:extLst>
          </p:cNvPr>
          <p:cNvSpPr txBox="1"/>
          <p:nvPr/>
        </p:nvSpPr>
        <p:spPr>
          <a:xfrm rot="19433024">
            <a:off x="9364300" y="3298411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API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19858FD-0DB1-6464-2F7D-D33A3A3446F1}"/>
              </a:ext>
            </a:extLst>
          </p:cNvPr>
          <p:cNvCxnSpPr/>
          <p:nvPr/>
        </p:nvCxnSpPr>
        <p:spPr>
          <a:xfrm>
            <a:off x="8426142" y="3309178"/>
            <a:ext cx="0" cy="53975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C0A33E8-3A68-7AA4-D2E7-DA8EE55AF544}"/>
              </a:ext>
            </a:extLst>
          </p:cNvPr>
          <p:cNvSpPr txBox="1"/>
          <p:nvPr/>
        </p:nvSpPr>
        <p:spPr>
          <a:xfrm rot="5400000">
            <a:off x="8237249" y="3444788"/>
            <a:ext cx="604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maybe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A0918D-1A41-CC4D-C874-CCCA85A3BC03}"/>
              </a:ext>
            </a:extLst>
          </p:cNvPr>
          <p:cNvSpPr txBox="1"/>
          <p:nvPr/>
        </p:nvSpPr>
        <p:spPr>
          <a:xfrm>
            <a:off x="5203070" y="1087541"/>
            <a:ext cx="1021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2013-present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A3121B-F971-1301-C8DF-E1CDD965CA26}"/>
              </a:ext>
            </a:extLst>
          </p:cNvPr>
          <p:cNvSpPr txBox="1"/>
          <p:nvPr/>
        </p:nvSpPr>
        <p:spPr>
          <a:xfrm>
            <a:off x="7849213" y="1087541"/>
            <a:ext cx="1021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2021-present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92B159-882B-B030-C4C7-DE364DFF1629}"/>
              </a:ext>
            </a:extLst>
          </p:cNvPr>
          <p:cNvSpPr txBox="1"/>
          <p:nvPr/>
        </p:nvSpPr>
        <p:spPr>
          <a:xfrm>
            <a:off x="7551163" y="6041395"/>
            <a:ext cx="1588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[earlier?]2022-present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143751-D452-7898-0660-01FECACE2C8F}"/>
              </a:ext>
            </a:extLst>
          </p:cNvPr>
          <p:cNvSpPr txBox="1"/>
          <p:nvPr/>
        </p:nvSpPr>
        <p:spPr>
          <a:xfrm>
            <a:off x="5251183" y="5999180"/>
            <a:ext cx="1098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~2021-present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62C308-542F-DA9A-546D-89C04B0E19EC}"/>
              </a:ext>
            </a:extLst>
          </p:cNvPr>
          <p:cNvSpPr/>
          <p:nvPr/>
        </p:nvSpPr>
        <p:spPr>
          <a:xfrm>
            <a:off x="6764081" y="1838638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1BAF528-7B5F-0A25-0D1B-7C8B053D5180}"/>
              </a:ext>
            </a:extLst>
          </p:cNvPr>
          <p:cNvSpPr/>
          <p:nvPr/>
        </p:nvSpPr>
        <p:spPr>
          <a:xfrm>
            <a:off x="6989439" y="1838638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E3CF891-BFF0-62D9-03D8-90549E3323BA}"/>
              </a:ext>
            </a:extLst>
          </p:cNvPr>
          <p:cNvSpPr/>
          <p:nvPr/>
        </p:nvSpPr>
        <p:spPr>
          <a:xfrm>
            <a:off x="10809668" y="3573784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C01DBA7-9DC0-1235-7B1E-C17F523C9E8B}"/>
              </a:ext>
            </a:extLst>
          </p:cNvPr>
          <p:cNvSpPr/>
          <p:nvPr/>
        </p:nvSpPr>
        <p:spPr>
          <a:xfrm>
            <a:off x="10809202" y="3425328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0C9D918-F53A-67F7-E887-057A70EC6C05}"/>
              </a:ext>
            </a:extLst>
          </p:cNvPr>
          <p:cNvSpPr/>
          <p:nvPr/>
        </p:nvSpPr>
        <p:spPr>
          <a:xfrm>
            <a:off x="6743864" y="3479596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D511173-130F-C0CF-D30C-008AEB8EDA99}"/>
              </a:ext>
            </a:extLst>
          </p:cNvPr>
          <p:cNvSpPr/>
          <p:nvPr/>
        </p:nvSpPr>
        <p:spPr>
          <a:xfrm>
            <a:off x="6869971" y="3332149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797E349-950C-428C-D01E-158F4DC370BA}"/>
              </a:ext>
            </a:extLst>
          </p:cNvPr>
          <p:cNvSpPr/>
          <p:nvPr/>
        </p:nvSpPr>
        <p:spPr>
          <a:xfrm>
            <a:off x="8613662" y="3476932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D41787D-E764-D283-9C9F-9DB944D0BAB1}"/>
              </a:ext>
            </a:extLst>
          </p:cNvPr>
          <p:cNvSpPr/>
          <p:nvPr/>
        </p:nvSpPr>
        <p:spPr>
          <a:xfrm>
            <a:off x="8613196" y="3348212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505385B-82E1-D0F1-FB69-37754961EEA1}"/>
              </a:ext>
            </a:extLst>
          </p:cNvPr>
          <p:cNvSpPr/>
          <p:nvPr/>
        </p:nvSpPr>
        <p:spPr>
          <a:xfrm>
            <a:off x="550083" y="3693300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E51CF9E-90C3-ABD0-9C53-11C4333BA74F}"/>
              </a:ext>
            </a:extLst>
          </p:cNvPr>
          <p:cNvSpPr/>
          <p:nvPr/>
        </p:nvSpPr>
        <p:spPr>
          <a:xfrm>
            <a:off x="775441" y="3693300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AFD0AA-12F8-725C-DAD5-CCFEA116E7EA}"/>
              </a:ext>
            </a:extLst>
          </p:cNvPr>
          <p:cNvSpPr txBox="1"/>
          <p:nvPr/>
        </p:nvSpPr>
        <p:spPr>
          <a:xfrm>
            <a:off x="965941" y="3701367"/>
            <a:ext cx="3282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= redundancy (at least some)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613115-4709-6006-3A29-1C72688F697F}"/>
              </a:ext>
            </a:extLst>
          </p:cNvPr>
          <p:cNvSpPr txBox="1"/>
          <p:nvPr/>
        </p:nvSpPr>
        <p:spPr>
          <a:xfrm>
            <a:off x="9428768" y="2183342"/>
            <a:ext cx="604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maybe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F3A0F55-9A75-43D0-374F-8D1695E31C76}"/>
              </a:ext>
            </a:extLst>
          </p:cNvPr>
          <p:cNvCxnSpPr/>
          <p:nvPr/>
        </p:nvCxnSpPr>
        <p:spPr>
          <a:xfrm>
            <a:off x="9139803" y="2445578"/>
            <a:ext cx="1106092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86C870E-4066-A480-429C-E756DDEB1876}"/>
              </a:ext>
            </a:extLst>
          </p:cNvPr>
          <p:cNvSpPr/>
          <p:nvPr/>
        </p:nvSpPr>
        <p:spPr>
          <a:xfrm>
            <a:off x="1658091" y="4789624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C33CADB-8F5D-5C1C-0CDF-B790ACF501F5}"/>
              </a:ext>
            </a:extLst>
          </p:cNvPr>
          <p:cNvSpPr/>
          <p:nvPr/>
        </p:nvSpPr>
        <p:spPr>
          <a:xfrm>
            <a:off x="1810491" y="4942024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42409CB-CB4D-C500-27A0-5C5768E44C20}"/>
              </a:ext>
            </a:extLst>
          </p:cNvPr>
          <p:cNvSpPr/>
          <p:nvPr/>
        </p:nvSpPr>
        <p:spPr>
          <a:xfrm>
            <a:off x="1962891" y="5094424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5893BB4-5A39-1B53-40AE-13CB68373A3C}"/>
              </a:ext>
            </a:extLst>
          </p:cNvPr>
          <p:cNvSpPr txBox="1"/>
          <p:nvPr/>
        </p:nvSpPr>
        <p:spPr>
          <a:xfrm>
            <a:off x="1658091" y="4397895"/>
            <a:ext cx="136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Many others</a:t>
            </a:r>
          </a:p>
        </p:txBody>
      </p:sp>
    </p:spTree>
    <p:extLst>
      <p:ext uri="{BB962C8B-B14F-4D97-AF65-F5344CB8AC3E}">
        <p14:creationId xmlns:p14="http://schemas.microsoft.com/office/powerpoint/2010/main" val="1092131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D8DAF38F-1720-478D-7AB7-7EB8FEA0A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r="-1" b="184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6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92EFF-695F-3C0F-2695-901173FC10F7}"/>
              </a:ext>
            </a:extLst>
          </p:cNvPr>
          <p:cNvSpPr/>
          <p:nvPr/>
        </p:nvSpPr>
        <p:spPr>
          <a:xfrm>
            <a:off x="5129198" y="1720850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E628BC-7761-0396-644F-4C45467514DE}"/>
              </a:ext>
            </a:extLst>
          </p:cNvPr>
          <p:cNvSpPr/>
          <p:nvPr/>
        </p:nvSpPr>
        <p:spPr>
          <a:xfrm>
            <a:off x="5129198" y="4470401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BE4779-1C21-FD8A-7C98-AE8CE0F3223A}"/>
              </a:ext>
            </a:extLst>
          </p:cNvPr>
          <p:cNvSpPr/>
          <p:nvPr/>
        </p:nvSpPr>
        <p:spPr>
          <a:xfrm>
            <a:off x="7732698" y="4470401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59ACAB-0F26-49D2-482F-55D5BE920FA8}"/>
              </a:ext>
            </a:extLst>
          </p:cNvPr>
          <p:cNvSpPr/>
          <p:nvPr/>
        </p:nvSpPr>
        <p:spPr>
          <a:xfrm>
            <a:off x="7732698" y="1720850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056F3C-B409-C790-D8A3-908AB997A1D3}"/>
              </a:ext>
            </a:extLst>
          </p:cNvPr>
          <p:cNvSpPr/>
          <p:nvPr/>
        </p:nvSpPr>
        <p:spPr>
          <a:xfrm>
            <a:off x="10336198" y="4470401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E29143-0338-80C3-C645-6ECC8A475183}"/>
              </a:ext>
            </a:extLst>
          </p:cNvPr>
          <p:cNvSpPr/>
          <p:nvPr/>
        </p:nvSpPr>
        <p:spPr>
          <a:xfrm>
            <a:off x="10336198" y="1720850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B94E2-BE0E-CAF9-5C11-D93A5320AC7F}"/>
              </a:ext>
            </a:extLst>
          </p:cNvPr>
          <p:cNvSpPr txBox="1"/>
          <p:nvPr/>
        </p:nvSpPr>
        <p:spPr>
          <a:xfrm>
            <a:off x="5294298" y="1351518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Summit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EFE14-3F85-08DA-4B9B-31867D630CCF}"/>
              </a:ext>
            </a:extLst>
          </p:cNvPr>
          <p:cNvSpPr txBox="1"/>
          <p:nvPr/>
        </p:nvSpPr>
        <p:spPr>
          <a:xfrm>
            <a:off x="7973907" y="1351518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Omnia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DD022-1F19-F135-02D4-098B008EFA1B}"/>
              </a:ext>
            </a:extLst>
          </p:cNvPr>
          <p:cNvSpPr txBox="1"/>
          <p:nvPr/>
        </p:nvSpPr>
        <p:spPr>
          <a:xfrm>
            <a:off x="10606261" y="135151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Sandy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60B77-6D6A-2D6B-CF24-56D14011F861}"/>
              </a:ext>
            </a:extLst>
          </p:cNvPr>
          <p:cNvSpPr txBox="1"/>
          <p:nvPr/>
        </p:nvSpPr>
        <p:spPr>
          <a:xfrm>
            <a:off x="10508477" y="410106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AgriCalc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0008A-3203-7E9B-9803-10F30E9BC1CB}"/>
              </a:ext>
            </a:extLst>
          </p:cNvPr>
          <p:cNvSpPr txBox="1"/>
          <p:nvPr/>
        </p:nvSpPr>
        <p:spPr>
          <a:xfrm>
            <a:off x="7586781" y="3880533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GreenLight</a:t>
            </a:r>
            <a:endParaRPr lang="en-GB" dirty="0"/>
          </a:p>
          <a:p>
            <a:pPr algn="ctr"/>
            <a:r>
              <a:rPr lang="en-GB" dirty="0"/>
              <a:t>(Muddy Boots)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9AB899-BF36-A7B2-1E37-C725F506EE9E}"/>
              </a:ext>
            </a:extLst>
          </p:cNvPr>
          <p:cNvSpPr txBox="1"/>
          <p:nvPr/>
        </p:nvSpPr>
        <p:spPr>
          <a:xfrm>
            <a:off x="4975171" y="4101069"/>
            <a:ext cx="159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John Deere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9436D1-12F2-96BA-75E7-0E3FF5BABB04}"/>
              </a:ext>
            </a:extLst>
          </p:cNvPr>
          <p:cNvSpPr txBox="1"/>
          <p:nvPr/>
        </p:nvSpPr>
        <p:spPr>
          <a:xfrm>
            <a:off x="5271856" y="1797050"/>
            <a:ext cx="933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Crop events</a:t>
            </a:r>
          </a:p>
          <a:p>
            <a:r>
              <a:rPr lang="en-GB" sz="1200" dirty="0"/>
              <a:t>Harvest</a:t>
            </a:r>
          </a:p>
          <a:p>
            <a:r>
              <a:rPr lang="en-GB" sz="1200" dirty="0"/>
              <a:t>Field names</a:t>
            </a:r>
          </a:p>
          <a:p>
            <a:r>
              <a:rPr lang="en-GB" sz="1200" dirty="0"/>
              <a:t>Animals…</a:t>
            </a:r>
          </a:p>
          <a:p>
            <a:endParaRPr lang="en-GB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1F6037-51B2-50B3-E5AA-147FAFC4487F}"/>
              </a:ext>
            </a:extLst>
          </p:cNvPr>
          <p:cNvSpPr txBox="1"/>
          <p:nvPr/>
        </p:nvSpPr>
        <p:spPr>
          <a:xfrm>
            <a:off x="7847269" y="1797050"/>
            <a:ext cx="1112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Crop events</a:t>
            </a:r>
          </a:p>
          <a:p>
            <a:r>
              <a:rPr lang="en-GB" sz="1200" dirty="0"/>
              <a:t>Harvest</a:t>
            </a:r>
          </a:p>
          <a:p>
            <a:r>
              <a:rPr lang="en-GB" sz="1200" dirty="0"/>
              <a:t>Spatial</a:t>
            </a:r>
          </a:p>
          <a:p>
            <a:r>
              <a:rPr lang="en-GB" sz="1200" dirty="0"/>
              <a:t>'</a:t>
            </a:r>
            <a:r>
              <a:rPr lang="en-GB" sz="1200" dirty="0" err="1"/>
              <a:t>Terramapping</a:t>
            </a:r>
            <a:r>
              <a:rPr lang="en-GB" sz="1200" dirty="0"/>
              <a:t>'</a:t>
            </a:r>
          </a:p>
          <a:p>
            <a:r>
              <a:rPr lang="en-GB" sz="1200" dirty="0"/>
              <a:t>Soil</a:t>
            </a:r>
          </a:p>
          <a:p>
            <a:endParaRPr lang="en-GB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997DF-D743-C5BA-9800-FE3403D00DC8}"/>
              </a:ext>
            </a:extLst>
          </p:cNvPr>
          <p:cNvSpPr txBox="1"/>
          <p:nvPr/>
        </p:nvSpPr>
        <p:spPr>
          <a:xfrm>
            <a:off x="10424703" y="1797050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Carbon calc</a:t>
            </a:r>
          </a:p>
          <a:p>
            <a:r>
              <a:rPr lang="en-GB" sz="1200" dirty="0"/>
              <a:t>Spatial</a:t>
            </a:r>
          </a:p>
          <a:p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14BBBA-6D99-67EA-7354-25CFF7ED5A91}"/>
              </a:ext>
            </a:extLst>
          </p:cNvPr>
          <p:cNvSpPr txBox="1"/>
          <p:nvPr/>
        </p:nvSpPr>
        <p:spPr>
          <a:xfrm>
            <a:off x="10424703" y="4552263"/>
            <a:ext cx="90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Carbon calc</a:t>
            </a:r>
          </a:p>
          <a:p>
            <a:endParaRPr lang="en-GB" sz="1200" dirty="0"/>
          </a:p>
          <a:p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4FD189-F2C1-49FA-CC79-3D83816A8123}"/>
              </a:ext>
            </a:extLst>
          </p:cNvPr>
          <p:cNvSpPr txBox="1"/>
          <p:nvPr/>
        </p:nvSpPr>
        <p:spPr>
          <a:xfrm>
            <a:off x="7847269" y="4598429"/>
            <a:ext cx="10219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Crop events</a:t>
            </a:r>
          </a:p>
          <a:p>
            <a:r>
              <a:rPr lang="en-GB" sz="1200" dirty="0"/>
              <a:t>Harvest</a:t>
            </a:r>
          </a:p>
          <a:p>
            <a:r>
              <a:rPr lang="en-GB" sz="1200" dirty="0"/>
              <a:t>Management</a:t>
            </a:r>
          </a:p>
          <a:p>
            <a:endParaRPr lang="en-GB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7F41AF-EC24-AA78-AB7E-5F1EDD43002C}"/>
              </a:ext>
            </a:extLst>
          </p:cNvPr>
          <p:cNvSpPr txBox="1"/>
          <p:nvPr/>
        </p:nvSpPr>
        <p:spPr>
          <a:xfrm>
            <a:off x="5238738" y="4649229"/>
            <a:ext cx="9977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Tractors</a:t>
            </a:r>
          </a:p>
          <a:p>
            <a:r>
              <a:rPr lang="en-GB" sz="1200" dirty="0"/>
              <a:t>Harvest (kit)</a:t>
            </a:r>
          </a:p>
          <a:p>
            <a:r>
              <a:rPr lang="en-GB" sz="1200" dirty="0"/>
              <a:t>Spraying (kit)</a:t>
            </a:r>
          </a:p>
          <a:p>
            <a:r>
              <a:rPr lang="en-GB" sz="1200" dirty="0"/>
              <a:t>Spatial</a:t>
            </a:r>
          </a:p>
          <a:p>
            <a:r>
              <a:rPr lang="en-GB" sz="1200" dirty="0"/>
              <a:t>Fuel</a:t>
            </a:r>
          </a:p>
          <a:p>
            <a:r>
              <a:rPr lang="en-GB" sz="1200" dirty="0"/>
              <a:t>Crop events</a:t>
            </a:r>
          </a:p>
          <a:p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6EE142-FAEE-529B-1214-322834D99838}"/>
              </a:ext>
            </a:extLst>
          </p:cNvPr>
          <p:cNvSpPr txBox="1"/>
          <p:nvPr/>
        </p:nvSpPr>
        <p:spPr>
          <a:xfrm>
            <a:off x="599600" y="605910"/>
            <a:ext cx="4037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Software ecosystem </a:t>
            </a:r>
          </a:p>
          <a:p>
            <a:pPr algn="ctr"/>
            <a:r>
              <a:rPr lang="en-GB" sz="3600" dirty="0"/>
              <a:t>for Farm data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2D7233-3331-4D25-1BC6-4BA02FE0AD45}"/>
              </a:ext>
            </a:extLst>
          </p:cNvPr>
          <p:cNvCxnSpPr/>
          <p:nvPr/>
        </p:nvCxnSpPr>
        <p:spPr>
          <a:xfrm>
            <a:off x="6572275" y="2520950"/>
            <a:ext cx="10651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649A01-A15B-81F4-85DF-8AA88468E5D1}"/>
              </a:ext>
            </a:extLst>
          </p:cNvPr>
          <p:cNvCxnSpPr/>
          <p:nvPr/>
        </p:nvCxnSpPr>
        <p:spPr>
          <a:xfrm flipV="1">
            <a:off x="6572275" y="3365500"/>
            <a:ext cx="1160423" cy="1104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780574E-49F5-336F-A600-E0AB99104759}"/>
              </a:ext>
            </a:extLst>
          </p:cNvPr>
          <p:cNvCxnSpPr/>
          <p:nvPr/>
        </p:nvCxnSpPr>
        <p:spPr>
          <a:xfrm flipV="1">
            <a:off x="8297897" y="3384550"/>
            <a:ext cx="0" cy="502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95EB1E-6266-2F62-665D-19F45C0BB23F}"/>
              </a:ext>
            </a:extLst>
          </p:cNvPr>
          <p:cNvCxnSpPr>
            <a:cxnSpLocks/>
          </p:cNvCxnSpPr>
          <p:nvPr/>
        </p:nvCxnSpPr>
        <p:spPr>
          <a:xfrm flipV="1">
            <a:off x="9116998" y="3213100"/>
            <a:ext cx="1111250" cy="887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39E79A3-AE70-CFC8-0223-532B1EF81B0D}"/>
              </a:ext>
            </a:extLst>
          </p:cNvPr>
          <p:cNvSpPr txBox="1"/>
          <p:nvPr/>
        </p:nvSpPr>
        <p:spPr>
          <a:xfrm>
            <a:off x="6667755" y="2227937"/>
            <a:ext cx="991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API (csv*)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0DC6C0-2A51-5E04-16F4-2B7767FCD088}"/>
              </a:ext>
            </a:extLst>
          </p:cNvPr>
          <p:cNvSpPr txBox="1"/>
          <p:nvPr/>
        </p:nvSpPr>
        <p:spPr>
          <a:xfrm>
            <a:off x="829507" y="2579071"/>
            <a:ext cx="321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API</a:t>
            </a:r>
            <a:r>
              <a:rPr lang="en-GB" dirty="0"/>
              <a:t> = the software and data can </a:t>
            </a:r>
          </a:p>
          <a:p>
            <a:pPr algn="ctr"/>
            <a:r>
              <a:rPr lang="en-GB" dirty="0"/>
              <a:t>"talk and share"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A2B163-65BD-D4C1-3D21-9FA83E01B0C9}"/>
              </a:ext>
            </a:extLst>
          </p:cNvPr>
          <p:cNvSpPr txBox="1"/>
          <p:nvPr/>
        </p:nvSpPr>
        <p:spPr>
          <a:xfrm rot="19127320">
            <a:off x="7180393" y="3324880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API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AF7769-3E64-4252-B09A-F143A837FC79}"/>
              </a:ext>
            </a:extLst>
          </p:cNvPr>
          <p:cNvSpPr txBox="1"/>
          <p:nvPr/>
        </p:nvSpPr>
        <p:spPr>
          <a:xfrm>
            <a:off x="7886725" y="3494157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API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A15BB1-A296-77B6-360F-0BDB14C7F795}"/>
              </a:ext>
            </a:extLst>
          </p:cNvPr>
          <p:cNvSpPr txBox="1"/>
          <p:nvPr/>
        </p:nvSpPr>
        <p:spPr>
          <a:xfrm rot="19433024">
            <a:off x="9375755" y="3373783"/>
            <a:ext cx="460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API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19858FD-0DB1-6464-2F7D-D33A3A3446F1}"/>
              </a:ext>
            </a:extLst>
          </p:cNvPr>
          <p:cNvCxnSpPr/>
          <p:nvPr/>
        </p:nvCxnSpPr>
        <p:spPr>
          <a:xfrm>
            <a:off x="8437597" y="3384550"/>
            <a:ext cx="0" cy="53975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C0A33E8-3A68-7AA4-D2E7-DA8EE55AF544}"/>
              </a:ext>
            </a:extLst>
          </p:cNvPr>
          <p:cNvSpPr txBox="1"/>
          <p:nvPr/>
        </p:nvSpPr>
        <p:spPr>
          <a:xfrm rot="5400000">
            <a:off x="8248704" y="3520160"/>
            <a:ext cx="604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maybe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A0918D-1A41-CC4D-C874-CCCA85A3BC03}"/>
              </a:ext>
            </a:extLst>
          </p:cNvPr>
          <p:cNvSpPr txBox="1"/>
          <p:nvPr/>
        </p:nvSpPr>
        <p:spPr>
          <a:xfrm>
            <a:off x="5214525" y="1162913"/>
            <a:ext cx="1021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2013-present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A3121B-F971-1301-C8DF-E1CDD965CA26}"/>
              </a:ext>
            </a:extLst>
          </p:cNvPr>
          <p:cNvSpPr txBox="1"/>
          <p:nvPr/>
        </p:nvSpPr>
        <p:spPr>
          <a:xfrm>
            <a:off x="7860668" y="1162913"/>
            <a:ext cx="1021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2021-present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92B159-882B-B030-C4C7-DE364DFF1629}"/>
              </a:ext>
            </a:extLst>
          </p:cNvPr>
          <p:cNvSpPr txBox="1"/>
          <p:nvPr/>
        </p:nvSpPr>
        <p:spPr>
          <a:xfrm>
            <a:off x="7562618" y="6116767"/>
            <a:ext cx="1588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[earlier?]2022-present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143751-D452-7898-0660-01FECACE2C8F}"/>
              </a:ext>
            </a:extLst>
          </p:cNvPr>
          <p:cNvSpPr txBox="1"/>
          <p:nvPr/>
        </p:nvSpPr>
        <p:spPr>
          <a:xfrm>
            <a:off x="5262638" y="6074552"/>
            <a:ext cx="1098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~2021-present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62C308-542F-DA9A-546D-89C04B0E19EC}"/>
              </a:ext>
            </a:extLst>
          </p:cNvPr>
          <p:cNvSpPr/>
          <p:nvPr/>
        </p:nvSpPr>
        <p:spPr>
          <a:xfrm>
            <a:off x="6775536" y="1914010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1BAF528-7B5F-0A25-0D1B-7C8B053D5180}"/>
              </a:ext>
            </a:extLst>
          </p:cNvPr>
          <p:cNvSpPr/>
          <p:nvPr/>
        </p:nvSpPr>
        <p:spPr>
          <a:xfrm>
            <a:off x="7000894" y="1914010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E3CF891-BFF0-62D9-03D8-90549E3323BA}"/>
              </a:ext>
            </a:extLst>
          </p:cNvPr>
          <p:cNvSpPr/>
          <p:nvPr/>
        </p:nvSpPr>
        <p:spPr>
          <a:xfrm>
            <a:off x="10821123" y="3658632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C01DBA7-9DC0-1235-7B1E-C17F523C9E8B}"/>
              </a:ext>
            </a:extLst>
          </p:cNvPr>
          <p:cNvSpPr/>
          <p:nvPr/>
        </p:nvSpPr>
        <p:spPr>
          <a:xfrm>
            <a:off x="10820657" y="3377512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0C9D918-F53A-67F7-E887-057A70EC6C05}"/>
              </a:ext>
            </a:extLst>
          </p:cNvPr>
          <p:cNvSpPr/>
          <p:nvPr/>
        </p:nvSpPr>
        <p:spPr>
          <a:xfrm>
            <a:off x="6755319" y="3554968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D511173-130F-C0CF-D30C-008AEB8EDA99}"/>
              </a:ext>
            </a:extLst>
          </p:cNvPr>
          <p:cNvSpPr/>
          <p:nvPr/>
        </p:nvSpPr>
        <p:spPr>
          <a:xfrm>
            <a:off x="6881426" y="3407521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797E349-950C-428C-D01E-158F4DC370BA}"/>
              </a:ext>
            </a:extLst>
          </p:cNvPr>
          <p:cNvSpPr/>
          <p:nvPr/>
        </p:nvSpPr>
        <p:spPr>
          <a:xfrm>
            <a:off x="8625117" y="3552304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D41787D-E764-D283-9C9F-9DB944D0BAB1}"/>
              </a:ext>
            </a:extLst>
          </p:cNvPr>
          <p:cNvSpPr/>
          <p:nvPr/>
        </p:nvSpPr>
        <p:spPr>
          <a:xfrm>
            <a:off x="8624651" y="3423584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505385B-82E1-D0F1-FB69-37754961EEA1}"/>
              </a:ext>
            </a:extLst>
          </p:cNvPr>
          <p:cNvSpPr/>
          <p:nvPr/>
        </p:nvSpPr>
        <p:spPr>
          <a:xfrm>
            <a:off x="550083" y="3693300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E51CF9E-90C3-ABD0-9C53-11C4333BA74F}"/>
              </a:ext>
            </a:extLst>
          </p:cNvPr>
          <p:cNvSpPr/>
          <p:nvPr/>
        </p:nvSpPr>
        <p:spPr>
          <a:xfrm>
            <a:off x="775441" y="3693300"/>
            <a:ext cx="381000" cy="369332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AFD0AA-12F8-725C-DAD5-CCFEA116E7EA}"/>
              </a:ext>
            </a:extLst>
          </p:cNvPr>
          <p:cNvSpPr txBox="1"/>
          <p:nvPr/>
        </p:nvSpPr>
        <p:spPr>
          <a:xfrm>
            <a:off x="965941" y="3701367"/>
            <a:ext cx="3282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= redundancy (at least some)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613115-4709-6006-3A29-1C72688F697F}"/>
              </a:ext>
            </a:extLst>
          </p:cNvPr>
          <p:cNvSpPr txBox="1"/>
          <p:nvPr/>
        </p:nvSpPr>
        <p:spPr>
          <a:xfrm>
            <a:off x="9440223" y="2258714"/>
            <a:ext cx="604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maybe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F3A0F55-9A75-43D0-374F-8D1695E31C76}"/>
              </a:ext>
            </a:extLst>
          </p:cNvPr>
          <p:cNvCxnSpPr/>
          <p:nvPr/>
        </p:nvCxnSpPr>
        <p:spPr>
          <a:xfrm>
            <a:off x="9151258" y="2520950"/>
            <a:ext cx="1106092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6C7298-9057-3767-4B0D-ACB5E05004AE}"/>
              </a:ext>
            </a:extLst>
          </p:cNvPr>
          <p:cNvSpPr txBox="1"/>
          <p:nvPr/>
        </p:nvSpPr>
        <p:spPr>
          <a:xfrm rot="19032501">
            <a:off x="4632193" y="147258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encil" panose="040409050D0802020404" pitchFamily="82" charset="0"/>
              </a:rPr>
              <a:t>Paid ID required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8F2F7B-350B-FF73-70F5-B4B25F684979}"/>
              </a:ext>
            </a:extLst>
          </p:cNvPr>
          <p:cNvSpPr txBox="1"/>
          <p:nvPr/>
        </p:nvSpPr>
        <p:spPr>
          <a:xfrm rot="19032501">
            <a:off x="7107144" y="1505012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encil" panose="040409050D0802020404" pitchFamily="82" charset="0"/>
              </a:rPr>
              <a:t>Paid ID required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35759D-11EE-4C59-AA3F-B1FE77DBC955}"/>
              </a:ext>
            </a:extLst>
          </p:cNvPr>
          <p:cNvSpPr txBox="1"/>
          <p:nvPr/>
        </p:nvSpPr>
        <p:spPr>
          <a:xfrm rot="19032501">
            <a:off x="9678419" y="153721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encil" panose="040409050D0802020404" pitchFamily="82" charset="0"/>
              </a:rPr>
              <a:t>Paid ID required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1BF859-BC99-203D-7173-BCA0D7DB23A0}"/>
              </a:ext>
            </a:extLst>
          </p:cNvPr>
          <p:cNvSpPr txBox="1"/>
          <p:nvPr/>
        </p:nvSpPr>
        <p:spPr>
          <a:xfrm rot="19032501">
            <a:off x="4693433" y="415551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encil" panose="040409050D0802020404" pitchFamily="82" charset="0"/>
              </a:rPr>
              <a:t>Paid ID required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ED08CD-BD30-34A0-15AB-4851C1F6B58B}"/>
              </a:ext>
            </a:extLst>
          </p:cNvPr>
          <p:cNvSpPr txBox="1"/>
          <p:nvPr/>
        </p:nvSpPr>
        <p:spPr>
          <a:xfrm rot="19032501">
            <a:off x="7297488" y="412745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encil" panose="040409050D0802020404" pitchFamily="82" charset="0"/>
              </a:rPr>
              <a:t>Paid ID required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9198C8-DF44-FF68-A4EB-0C1D16ADC3AA}"/>
              </a:ext>
            </a:extLst>
          </p:cNvPr>
          <p:cNvSpPr txBox="1"/>
          <p:nvPr/>
        </p:nvSpPr>
        <p:spPr>
          <a:xfrm rot="19032501">
            <a:off x="9850150" y="4195596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Stencil" panose="040409050D0802020404" pitchFamily="82" charset="0"/>
              </a:rPr>
              <a:t>Paid ID required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A12F2C3-DB8E-5C40-1660-E6ED954AE67E}"/>
              </a:ext>
            </a:extLst>
          </p:cNvPr>
          <p:cNvSpPr/>
          <p:nvPr/>
        </p:nvSpPr>
        <p:spPr>
          <a:xfrm>
            <a:off x="1658091" y="4789624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91AB2F6-67C1-753F-4F9D-E767987986ED}"/>
              </a:ext>
            </a:extLst>
          </p:cNvPr>
          <p:cNvSpPr/>
          <p:nvPr/>
        </p:nvSpPr>
        <p:spPr>
          <a:xfrm>
            <a:off x="1810491" y="4942024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C2CFD0E-6132-F742-6426-D57AEA6FD730}"/>
              </a:ext>
            </a:extLst>
          </p:cNvPr>
          <p:cNvSpPr/>
          <p:nvPr/>
        </p:nvSpPr>
        <p:spPr>
          <a:xfrm>
            <a:off x="1962891" y="5094424"/>
            <a:ext cx="1289050" cy="15875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0E3EE2D-5CCA-BD47-B89B-AD801C34A471}"/>
              </a:ext>
            </a:extLst>
          </p:cNvPr>
          <p:cNvSpPr txBox="1"/>
          <p:nvPr/>
        </p:nvSpPr>
        <p:spPr>
          <a:xfrm>
            <a:off x="1658091" y="4397895"/>
            <a:ext cx="136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Many others</a:t>
            </a:r>
          </a:p>
        </p:txBody>
      </p:sp>
    </p:spTree>
    <p:extLst>
      <p:ext uri="{BB962C8B-B14F-4D97-AF65-F5344CB8AC3E}">
        <p14:creationId xmlns:p14="http://schemas.microsoft.com/office/powerpoint/2010/main" val="242990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1B49D9-3E67-E695-9984-1F6E2B02BB0D}"/>
              </a:ext>
            </a:extLst>
          </p:cNvPr>
          <p:cNvSpPr txBox="1"/>
          <p:nvPr/>
        </p:nvSpPr>
        <p:spPr>
          <a:xfrm>
            <a:off x="771525" y="1166842"/>
            <a:ext cx="10972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Users of Farm Data Survey outcomes (complete)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The Harper Farm Database (ongoing)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Harper Farm crop system model (ongoing)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Outreach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: </a:t>
            </a:r>
            <a:r>
              <a:rPr lang="en-GB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Rothamsted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Research North Wyke - HAU Future Farm Workshop</a:t>
            </a:r>
          </a:p>
        </p:txBody>
      </p:sp>
    </p:spTree>
    <p:extLst>
      <p:ext uri="{BB962C8B-B14F-4D97-AF65-F5344CB8AC3E}">
        <p14:creationId xmlns:p14="http://schemas.microsoft.com/office/powerpoint/2010/main" val="1634371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149B9B-312C-499B-D08F-AE072DA974EF}"/>
              </a:ext>
            </a:extLst>
          </p:cNvPr>
          <p:cNvSpPr txBox="1"/>
          <p:nvPr/>
        </p:nvSpPr>
        <p:spPr>
          <a:xfrm>
            <a:off x="520374" y="3152855"/>
            <a:ext cx="38325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For data generators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ease of use</a:t>
            </a:r>
            <a:r>
              <a:rPr lang="en-GB" dirty="0"/>
              <a:t>, low effort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useful</a:t>
            </a:r>
            <a:r>
              <a:rPr lang="en-GB" dirty="0"/>
              <a:t> (e.g. decision support)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consistent</a:t>
            </a:r>
            <a:r>
              <a:rPr lang="en-GB" dirty="0"/>
              <a:t> (software does not change)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reliable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1A3C8-40C6-BBFF-EFEC-6C4D4A5E2637}"/>
              </a:ext>
            </a:extLst>
          </p:cNvPr>
          <p:cNvSpPr txBox="1"/>
          <p:nvPr/>
        </p:nvSpPr>
        <p:spPr>
          <a:xfrm>
            <a:off x="4693508" y="3152855"/>
            <a:ext cx="329186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For data users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ease of access </a:t>
            </a:r>
            <a:r>
              <a:rPr lang="en-GB" dirty="0"/>
              <a:t>(e.g. open)</a:t>
            </a:r>
          </a:p>
          <a:p>
            <a:endParaRPr lang="en-GB" dirty="0"/>
          </a:p>
          <a:p>
            <a:r>
              <a:rPr lang="en-GB" dirty="0"/>
              <a:t>-useful (e.g. </a:t>
            </a:r>
            <a:r>
              <a:rPr lang="en-GB" dirty="0">
                <a:highlight>
                  <a:srgbClr val="FFFF00"/>
                </a:highlight>
              </a:rPr>
              <a:t>raw data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consistent</a:t>
            </a:r>
            <a:r>
              <a:rPr lang="en-GB" dirty="0"/>
              <a:t> (e.g. same "location")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user friendly </a:t>
            </a:r>
            <a:r>
              <a:rPr lang="en-GB" dirty="0"/>
              <a:t>(e.g. browsable) 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metadata</a:t>
            </a:r>
            <a:r>
              <a:rPr lang="en-GB" dirty="0"/>
              <a:t> and info available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6B3E3-6F17-435D-BE2C-996740A83FD0}"/>
              </a:ext>
            </a:extLst>
          </p:cNvPr>
          <p:cNvSpPr txBox="1"/>
          <p:nvPr/>
        </p:nvSpPr>
        <p:spPr>
          <a:xfrm>
            <a:off x="8792481" y="3152855"/>
            <a:ext cx="302647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For management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resilient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sustainability</a:t>
            </a:r>
            <a:r>
              <a:rPr lang="en-GB" dirty="0"/>
              <a:t> (cost, admin)</a:t>
            </a:r>
          </a:p>
          <a:p>
            <a:endParaRPr lang="en-GB" dirty="0"/>
          </a:p>
          <a:p>
            <a:r>
              <a:rPr lang="en-GB" dirty="0"/>
              <a:t>-</a:t>
            </a:r>
            <a:r>
              <a:rPr lang="en-GB" dirty="0">
                <a:highlight>
                  <a:srgbClr val="FFFF00"/>
                </a:highlight>
              </a:rPr>
              <a:t>IP &amp; access management</a:t>
            </a:r>
          </a:p>
          <a:p>
            <a:endParaRPr lang="en-GB" dirty="0"/>
          </a:p>
          <a:p>
            <a:r>
              <a:rPr lang="en-GB" dirty="0"/>
              <a:t>-exemplary of best practice </a:t>
            </a:r>
          </a:p>
          <a:p>
            <a:r>
              <a:rPr lang="en-GB" dirty="0"/>
              <a:t>(i.e. world leading, innovative)</a:t>
            </a:r>
          </a:p>
        </p:txBody>
      </p:sp>
      <p:pic>
        <p:nvPicPr>
          <p:cNvPr id="5" name="Picture 2" descr="Traffic Light Icon Images – Browse 109,050 Stock Photos ...">
            <a:extLst>
              <a:ext uri="{FF2B5EF4-FFF2-40B4-BE49-F238E27FC236}">
                <a16:creationId xmlns:a16="http://schemas.microsoft.com/office/drawing/2014/main" id="{A67E50AD-C4CF-F6D6-A318-D0C04B69B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5" t="21912" r="7342" b="20247"/>
          <a:stretch/>
        </p:blipFill>
        <p:spPr bwMode="auto">
          <a:xfrm>
            <a:off x="5211278" y="1031670"/>
            <a:ext cx="1214235" cy="19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affic Light Icon Images – Browse 109,050 Stock Photos ...">
            <a:extLst>
              <a:ext uri="{FF2B5EF4-FFF2-40B4-BE49-F238E27FC236}">
                <a16:creationId xmlns:a16="http://schemas.microsoft.com/office/drawing/2014/main" id="{7883101D-0C66-71C0-7A70-7EDDBCF21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0" t="20714" r="35041" b="19827"/>
          <a:stretch/>
        </p:blipFill>
        <p:spPr bwMode="auto">
          <a:xfrm>
            <a:off x="1243524" y="976183"/>
            <a:ext cx="1433384" cy="20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affic Light Icon Images – Browse 109,050 Stock Photos ...">
            <a:extLst>
              <a:ext uri="{FF2B5EF4-FFF2-40B4-BE49-F238E27FC236}">
                <a16:creationId xmlns:a16="http://schemas.microsoft.com/office/drawing/2014/main" id="{172B37CD-26BB-3E33-F872-FF3AA4763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0" t="20714" r="35041" b="19827"/>
          <a:stretch/>
        </p:blipFill>
        <p:spPr bwMode="auto">
          <a:xfrm>
            <a:off x="9217751" y="1031670"/>
            <a:ext cx="1433384" cy="20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527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Q] How to add a new Cultivar line in DSSAT? - DSSAT.net">
            <a:extLst>
              <a:ext uri="{FF2B5EF4-FFF2-40B4-BE49-F238E27FC236}">
                <a16:creationId xmlns:a16="http://schemas.microsoft.com/office/drawing/2014/main" id="{532640F4-50D4-EA1F-7136-4ECFA27F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" y="87853"/>
            <a:ext cx="2431001" cy="172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A2EE2-DCF7-1760-0EF3-9276B7E0CC6E}"/>
              </a:ext>
            </a:extLst>
          </p:cNvPr>
          <p:cNvSpPr txBox="1"/>
          <p:nvPr/>
        </p:nvSpPr>
        <p:spPr>
          <a:xfrm>
            <a:off x="2949879" y="351983"/>
            <a:ext cx="5666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Harper Farm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crop system model (ongoing)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61917-1772-8CFC-561C-4633C1B938C3}"/>
              </a:ext>
            </a:extLst>
          </p:cNvPr>
          <p:cNvSpPr txBox="1"/>
          <p:nvPr/>
        </p:nvSpPr>
        <p:spPr>
          <a:xfrm>
            <a:off x="1184551" y="2089773"/>
            <a:ext cx="10044187" cy="428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overall aim is to create a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cutting-edge crop Digital Twin crop systems model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while providing a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user-friendly web-based interface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sandbox for farm decision support, research, and teaching.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an evaluate a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crop model system tool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Harper Farm that can predict yield and crop phenology under a variety of scenarios including nutrient inputs, alternative nutrients (e.g. manure), soil properties, crop rotation and weather uncertainty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and evaluate a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 input and output scenario tool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non-crop modellers</a:t>
            </a:r>
          </a:p>
        </p:txBody>
      </p:sp>
    </p:spTree>
    <p:extLst>
      <p:ext uri="{BB962C8B-B14F-4D97-AF65-F5344CB8AC3E}">
        <p14:creationId xmlns:p14="http://schemas.microsoft.com/office/powerpoint/2010/main" val="468936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RAINMOD–DSSAT model for simulating hydrology, soil carbon and nitrogen  dynamics, and crop growth for drained crop land - ScienceDirect">
            <a:extLst>
              <a:ext uri="{FF2B5EF4-FFF2-40B4-BE49-F238E27FC236}">
                <a16:creationId xmlns:a16="http://schemas.microsoft.com/office/drawing/2014/main" id="{5A9DE5A8-A7E8-C8AC-77D2-7909F11E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705101"/>
            <a:ext cx="4963864" cy="390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Q] How to add a new Cultivar line in DSSAT? - DSSAT.net">
            <a:extLst>
              <a:ext uri="{FF2B5EF4-FFF2-40B4-BE49-F238E27FC236}">
                <a16:creationId xmlns:a16="http://schemas.microsoft.com/office/drawing/2014/main" id="{5728708D-E555-4C76-8823-D85EB9FE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66" y="550889"/>
            <a:ext cx="3612313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SSAT.net - Official Home of the DSSAT Cropping Systems Model">
            <a:extLst>
              <a:ext uri="{FF2B5EF4-FFF2-40B4-BE49-F238E27FC236}">
                <a16:creationId xmlns:a16="http://schemas.microsoft.com/office/drawing/2014/main" id="{130A26DC-2FE0-F004-2049-71D603CD5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541494"/>
            <a:ext cx="7207250" cy="26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0584B6-DAFB-EFF9-0C63-9DC8E16A12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50" r="41061" b="71886"/>
          <a:stretch/>
        </p:blipFill>
        <p:spPr>
          <a:xfrm>
            <a:off x="161925" y="1057637"/>
            <a:ext cx="6105379" cy="7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02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7DB8D-D1F6-F5EC-AF7E-193D2CBB9330}"/>
              </a:ext>
            </a:extLst>
          </p:cNvPr>
          <p:cNvSpPr txBox="1"/>
          <p:nvPr/>
        </p:nvSpPr>
        <p:spPr>
          <a:xfrm>
            <a:off x="1989886" y="1037583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Minimum inputs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C7BFB-1863-AD13-4FA9-9452CD920EF3}"/>
              </a:ext>
            </a:extLst>
          </p:cNvPr>
          <p:cNvSpPr txBox="1"/>
          <p:nvPr/>
        </p:nvSpPr>
        <p:spPr>
          <a:xfrm>
            <a:off x="2132021" y="1989886"/>
            <a:ext cx="53706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-soil</a:t>
            </a:r>
          </a:p>
          <a:p>
            <a:r>
              <a:rPr lang="en-GB" sz="2400" dirty="0"/>
              <a:t>-weather</a:t>
            </a:r>
          </a:p>
          <a:p>
            <a:r>
              <a:rPr lang="en-GB" sz="2400" dirty="0"/>
              <a:t>-spatial (field name, x-y)</a:t>
            </a:r>
          </a:p>
          <a:p>
            <a:r>
              <a:rPr lang="en-GB" sz="2400" dirty="0"/>
              <a:t>-crop &amp; variety</a:t>
            </a:r>
          </a:p>
          <a:p>
            <a:r>
              <a:rPr lang="en-GB" sz="2400" dirty="0"/>
              <a:t>-residue / cover crop</a:t>
            </a:r>
          </a:p>
          <a:p>
            <a:r>
              <a:rPr lang="en-GB" sz="2400" dirty="0"/>
              <a:t>-dates</a:t>
            </a:r>
          </a:p>
          <a:p>
            <a:r>
              <a:rPr lang="en-GB" sz="2400" dirty="0"/>
              <a:t>-seed rates</a:t>
            </a:r>
          </a:p>
          <a:p>
            <a:r>
              <a:rPr lang="en-GB" sz="2400" dirty="0"/>
              <a:t>-inputs (N, P, organics, form, and amount)</a:t>
            </a:r>
          </a:p>
          <a:p>
            <a:r>
              <a:rPr lang="en-GB" sz="2400" dirty="0"/>
              <a:t>-yield</a:t>
            </a:r>
          </a:p>
        </p:txBody>
      </p:sp>
    </p:spTree>
    <p:extLst>
      <p:ext uri="{BB962C8B-B14F-4D97-AF65-F5344CB8AC3E}">
        <p14:creationId xmlns:p14="http://schemas.microsoft.com/office/powerpoint/2010/main" val="353915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01921-385E-6F94-B115-EF9849F96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12192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5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B76E64-0145-B874-BC73-C5481AFD2B13}"/>
              </a:ext>
            </a:extLst>
          </p:cNvPr>
          <p:cNvSpPr txBox="1"/>
          <p:nvPr/>
        </p:nvSpPr>
        <p:spPr>
          <a:xfrm>
            <a:off x="1276349" y="349585"/>
            <a:ext cx="9953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Outreach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: </a:t>
            </a:r>
            <a:r>
              <a:rPr lang="en-GB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Rothamsted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Research North Wyke - HAU Future Farm Workshop 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December 9</a:t>
            </a:r>
            <a:r>
              <a:rPr lang="en-GB" sz="3600" baseline="30000" dirty="0"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 2022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170" name="Picture 2" descr="Events / The North Wyke Farm Platform – a high resolution data platform for  investigating sustainable agricultural systems">
            <a:extLst>
              <a:ext uri="{FF2B5EF4-FFF2-40B4-BE49-F238E27FC236}">
                <a16:creationId xmlns:a16="http://schemas.microsoft.com/office/drawing/2014/main" id="{AA721344-3310-FE0F-7B87-3CF5189C8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00" y="1755439"/>
            <a:ext cx="10205122" cy="510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139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2B5D5-713C-4A06-9494-4EE1D7809587}"/>
              </a:ext>
            </a:extLst>
          </p:cNvPr>
          <p:cNvSpPr txBox="1"/>
          <p:nvPr/>
        </p:nvSpPr>
        <p:spPr>
          <a:xfrm>
            <a:off x="685101" y="358630"/>
            <a:ext cx="6094602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Establish protocols for data collection to achieve efficiency integration with meta-data and core data. Description of data collected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Minimum meta-data to be importing for each experimental/user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Good data management plan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Focus on developing API’s to automate data collection, then QC process etc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Protocols for dealing with sensor drift, ageing and QC data at different scales.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Define open and closed data sets.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Potential to attach DOI’s to data sets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71160-4171-4DFC-B5BF-8983092CB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959" y="3660047"/>
            <a:ext cx="3865065" cy="3104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2A867-16C5-4FB8-8338-56317BC2C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743" y="93589"/>
            <a:ext cx="3014156" cy="366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4944B-DB5F-4E31-A6A8-B2EEC3890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01" y="4236615"/>
            <a:ext cx="4391025" cy="248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33BC9-F897-4E0C-B043-DDB6388695B3}"/>
              </a:ext>
            </a:extLst>
          </p:cNvPr>
          <p:cNvSpPr txBox="1"/>
          <p:nvPr/>
        </p:nvSpPr>
        <p:spPr>
          <a:xfrm>
            <a:off x="4286250" y="2921168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13289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1B49D9-3E67-E695-9984-1F6E2B02BB0D}"/>
              </a:ext>
            </a:extLst>
          </p:cNvPr>
          <p:cNvSpPr txBox="1"/>
          <p:nvPr/>
        </p:nvSpPr>
        <p:spPr>
          <a:xfrm>
            <a:off x="2266950" y="1720840"/>
            <a:ext cx="802957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Project: Users of Farm Data Survey outcomes (complete)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 The Harper Farm Database: a platform and dashboard to showcase best practice for all Farm Data stakeholders”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ES/EH - Update on the “Harper Farm Digital Twin crop system model: towards data-informed future farming with DSSAT and Shiny”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KB ? - Mention our planned visit for next week funded by the last competition: “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Rothamsted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Research &amp; HAU Future Farm Workshop”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GM - Talk about Omnia</a:t>
            </a:r>
          </a:p>
        </p:txBody>
      </p:sp>
    </p:spTree>
    <p:extLst>
      <p:ext uri="{BB962C8B-B14F-4D97-AF65-F5344CB8AC3E}">
        <p14:creationId xmlns:p14="http://schemas.microsoft.com/office/powerpoint/2010/main" val="2605073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146" name="Picture 2" descr="YARN | NARRATOR: Meanwhile... | The SpongeBob SquarePants Movie | Video  clips by quotes | c8f0ef96 | 紗">
            <a:extLst>
              <a:ext uri="{FF2B5EF4-FFF2-40B4-BE49-F238E27FC236}">
                <a16:creationId xmlns:a16="http://schemas.microsoft.com/office/drawing/2014/main" id="{AA276766-B0D7-C193-FA80-3FAF65035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2" r="1" b="7284"/>
          <a:stretch/>
        </p:blipFill>
        <p:spPr bwMode="auto">
          <a:xfrm rot="21480000">
            <a:off x="2890479" y="1761823"/>
            <a:ext cx="6758658" cy="324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9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15379-A6B5-ABE5-4837-5B26CE4E6E42}"/>
              </a:ext>
            </a:extLst>
          </p:cNvPr>
          <p:cNvSpPr txBox="1"/>
          <p:nvPr/>
        </p:nvSpPr>
        <p:spPr>
          <a:xfrm>
            <a:off x="6524535" y="2151727"/>
            <a:ext cx="49227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/>
              <a:t>Data we want</a:t>
            </a:r>
            <a:endParaRPr lang="en-GB" sz="8000" dirty="0"/>
          </a:p>
        </p:txBody>
      </p:sp>
      <p:pic>
        <p:nvPicPr>
          <p:cNvPr id="2050" name="Picture 2" descr="Malene Wines Airstream in Wine Country">
            <a:extLst>
              <a:ext uri="{FF2B5EF4-FFF2-40B4-BE49-F238E27FC236}">
                <a16:creationId xmlns:a16="http://schemas.microsoft.com/office/drawing/2014/main" id="{FD59705C-3A64-A08C-ADEC-6D6346A6F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1" r="22199" b="9561"/>
          <a:stretch/>
        </p:blipFill>
        <p:spPr bwMode="auto">
          <a:xfrm>
            <a:off x="477012" y="1227247"/>
            <a:ext cx="5458121" cy="44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181626-31F8-709D-B4A0-B713F2476230}"/>
              </a:ext>
            </a:extLst>
          </p:cNvPr>
          <p:cNvSpPr txBox="1"/>
          <p:nvPr/>
        </p:nvSpPr>
        <p:spPr>
          <a:xfrm>
            <a:off x="6848387" y="4769907"/>
            <a:ext cx="4198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(Beautiful &amp; bucolic, harmonic, accessible, </a:t>
            </a:r>
          </a:p>
          <a:p>
            <a:pPr algn="ctr"/>
            <a:r>
              <a:rPr lang="en-GB" dirty="0"/>
              <a:t>open for business [research, education])</a:t>
            </a:r>
          </a:p>
        </p:txBody>
      </p:sp>
    </p:spTree>
    <p:extLst>
      <p:ext uri="{BB962C8B-B14F-4D97-AF65-F5344CB8AC3E}">
        <p14:creationId xmlns:p14="http://schemas.microsoft.com/office/powerpoint/2010/main" val="4087412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B85F3-B0F4-989D-4018-3922B109809F}"/>
              </a:ext>
            </a:extLst>
          </p:cNvPr>
          <p:cNvSpPr txBox="1"/>
          <p:nvPr/>
        </p:nvSpPr>
        <p:spPr>
          <a:xfrm>
            <a:off x="744680" y="2047025"/>
            <a:ext cx="49227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/>
              <a:t>Data we have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8366D-DE89-6159-6F37-45FDBB2AAFC9}"/>
              </a:ext>
            </a:extLst>
          </p:cNvPr>
          <p:cNvSpPr txBox="1"/>
          <p:nvPr/>
        </p:nvSpPr>
        <p:spPr>
          <a:xfrm>
            <a:off x="1559280" y="4758464"/>
            <a:ext cx="3448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(Ugly &amp; unconnected, inaccessible,</a:t>
            </a:r>
          </a:p>
          <a:p>
            <a:pPr algn="ctr"/>
            <a:r>
              <a:rPr lang="en-GB" dirty="0"/>
              <a:t>unfit)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7764F63-F7EA-E4CE-EE80-959F7AB9B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r="16985"/>
          <a:stretch/>
        </p:blipFill>
        <p:spPr bwMode="auto">
          <a:xfrm>
            <a:off x="6256866" y="1137552"/>
            <a:ext cx="5469682" cy="45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45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grass, outdoor, tree&#10;&#10;Description automatically generated">
            <a:extLst>
              <a:ext uri="{FF2B5EF4-FFF2-40B4-BE49-F238E27FC236}">
                <a16:creationId xmlns:a16="http://schemas.microsoft.com/office/drawing/2014/main" id="{F43D2DA3-8890-D8B3-2497-E0A656315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3" r="1" b="5560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7BCEF-2984-DDDD-66D7-526F74236961}"/>
              </a:ext>
            </a:extLst>
          </p:cNvPr>
          <p:cNvSpPr txBox="1"/>
          <p:nvPr/>
        </p:nvSpPr>
        <p:spPr>
          <a:xfrm>
            <a:off x="438912" y="1524659"/>
            <a:ext cx="5019074" cy="2774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Project: Users of Farm Data Survey outcomes (complete)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9A3057-8724-7FAD-9D65-72716757D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69" y="3631062"/>
            <a:ext cx="6087332" cy="29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5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AD9CD-9163-7117-F703-D55D62F43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571" y="864200"/>
            <a:ext cx="7648829" cy="4895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5E2D39-7DB9-D9F6-6A47-F4534406A927}"/>
              </a:ext>
            </a:extLst>
          </p:cNvPr>
          <p:cNvSpPr txBox="1"/>
          <p:nvPr/>
        </p:nvSpPr>
        <p:spPr>
          <a:xfrm>
            <a:off x="992158" y="1852549"/>
            <a:ext cx="246221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Using data</a:t>
            </a:r>
          </a:p>
        </p:txBody>
      </p:sp>
    </p:spTree>
    <p:extLst>
      <p:ext uri="{BB962C8B-B14F-4D97-AF65-F5344CB8AC3E}">
        <p14:creationId xmlns:p14="http://schemas.microsoft.com/office/powerpoint/2010/main" val="4228434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C75ACF-0EE2-F16D-D095-B8EB4673712E}"/>
              </a:ext>
            </a:extLst>
          </p:cNvPr>
          <p:cNvSpPr txBox="1"/>
          <p:nvPr/>
        </p:nvSpPr>
        <p:spPr>
          <a:xfrm>
            <a:off x="992158" y="1852549"/>
            <a:ext cx="246221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Data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BC5EA-BDAF-5AE0-8124-581C851BA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602" y="965199"/>
            <a:ext cx="7656748" cy="49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75ACF-0EE2-F16D-D095-B8EB4673712E}"/>
              </a:ext>
            </a:extLst>
          </p:cNvPr>
          <p:cNvSpPr txBox="1"/>
          <p:nvPr/>
        </p:nvSpPr>
        <p:spPr>
          <a:xfrm>
            <a:off x="992158" y="1852549"/>
            <a:ext cx="246221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Data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BC5EA-BDAF-5AE0-8124-581C851BA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602" y="965199"/>
            <a:ext cx="7656748" cy="4908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8A53EBA-BACC-763D-B33F-449A5DBF96B3}"/>
                  </a:ext>
                </a:extLst>
              </p14:cNvPr>
              <p14:cNvContentPartPr/>
              <p14:nvPr/>
            </p14:nvContentPartPr>
            <p14:xfrm>
              <a:off x="5230319" y="3780714"/>
              <a:ext cx="2781000" cy="1107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8A53EBA-BACC-763D-B33F-449A5DBF96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21679" y="3772074"/>
                <a:ext cx="2798640" cy="112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03182F7E-506F-CAB8-6058-040E5FFEBBBE}"/>
              </a:ext>
            </a:extLst>
          </p:cNvPr>
          <p:cNvGrpSpPr/>
          <p:nvPr/>
        </p:nvGrpSpPr>
        <p:grpSpPr>
          <a:xfrm>
            <a:off x="3337439" y="4883034"/>
            <a:ext cx="1454400" cy="1091880"/>
            <a:chOff x="3337439" y="4883034"/>
            <a:chExt cx="1454400" cy="109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21C9A72-5FFB-1FC8-8705-82B4778E9DFC}"/>
                    </a:ext>
                  </a:extLst>
                </p14:cNvPr>
                <p14:cNvContentPartPr/>
                <p14:nvPr/>
              </p14:nvContentPartPr>
              <p14:xfrm>
                <a:off x="3500159" y="4935954"/>
                <a:ext cx="504720" cy="449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21C9A72-5FFB-1FC8-8705-82B4778E9DF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82159" y="4917954"/>
                  <a:ext cx="54036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B603D73-19FC-08F0-5396-65B0227BB26F}"/>
                    </a:ext>
                  </a:extLst>
                </p14:cNvPr>
                <p14:cNvContentPartPr/>
                <p14:nvPr/>
              </p14:nvContentPartPr>
              <p14:xfrm>
                <a:off x="4151759" y="4883034"/>
                <a:ext cx="207000" cy="407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B603D73-19FC-08F0-5396-65B0227BB26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34119" y="4865394"/>
                  <a:ext cx="24264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71197F7-6058-2219-9591-58DC44587BEC}"/>
                    </a:ext>
                  </a:extLst>
                </p14:cNvPr>
                <p14:cNvContentPartPr/>
                <p14:nvPr/>
              </p14:nvContentPartPr>
              <p14:xfrm>
                <a:off x="4451639" y="5142954"/>
                <a:ext cx="340200" cy="403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71197F7-6058-2219-9591-58DC44587BE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33639" y="5124954"/>
                  <a:ext cx="37584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60B39D7-99D6-7F24-8E5B-DDE5128E2BB7}"/>
                    </a:ext>
                  </a:extLst>
                </p14:cNvPr>
                <p14:cNvContentPartPr/>
                <p14:nvPr/>
              </p14:nvContentPartPr>
              <p14:xfrm>
                <a:off x="3492599" y="5615994"/>
                <a:ext cx="14760" cy="36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60B39D7-99D6-7F24-8E5B-DDE5128E2BB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74959" y="5598354"/>
                  <a:ext cx="504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16F398D-4713-DDE0-0C7D-01676D650C69}"/>
                    </a:ext>
                  </a:extLst>
                </p14:cNvPr>
                <p14:cNvContentPartPr/>
                <p14:nvPr/>
              </p14:nvContentPartPr>
              <p14:xfrm>
                <a:off x="3383159" y="5599794"/>
                <a:ext cx="133200" cy="375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16F398D-4713-DDE0-0C7D-01676D650C6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5519" y="5581794"/>
                  <a:ext cx="16884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3BA4566-5A88-7D60-F8E0-D8C478F887EC}"/>
                    </a:ext>
                  </a:extLst>
                </p14:cNvPr>
                <p14:cNvContentPartPr/>
                <p14:nvPr/>
              </p14:nvContentPartPr>
              <p14:xfrm>
                <a:off x="3337439" y="5651634"/>
                <a:ext cx="270360" cy="148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3BA4566-5A88-7D60-F8E0-D8C478F887E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319799" y="5633634"/>
                  <a:ext cx="3060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F54EC21-9FB6-CFD6-E2C0-2C0C866096A1}"/>
                    </a:ext>
                  </a:extLst>
                </p14:cNvPr>
                <p14:cNvContentPartPr/>
                <p14:nvPr/>
              </p14:nvContentPartPr>
              <p14:xfrm>
                <a:off x="3837479" y="5519154"/>
                <a:ext cx="220680" cy="414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F54EC21-9FB6-CFD6-E2C0-2C0C866096A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819839" y="5501154"/>
                  <a:ext cx="25632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8F8AFC4-5F04-559D-993F-E1F2E5B0354A}"/>
                    </a:ext>
                  </a:extLst>
                </p14:cNvPr>
                <p14:cNvContentPartPr/>
                <p14:nvPr/>
              </p14:nvContentPartPr>
              <p14:xfrm>
                <a:off x="4220879" y="5701674"/>
                <a:ext cx="232200" cy="205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8F8AFC4-5F04-559D-993F-E1F2E5B0354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02879" y="5684034"/>
                  <a:ext cx="267840" cy="24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690C3-1543-7601-BDE8-5EE976211800}"/>
              </a:ext>
            </a:extLst>
          </p:cNvPr>
          <p:cNvGrpSpPr/>
          <p:nvPr/>
        </p:nvGrpSpPr>
        <p:grpSpPr>
          <a:xfrm>
            <a:off x="4995599" y="5248074"/>
            <a:ext cx="1737720" cy="891000"/>
            <a:chOff x="4995599" y="5248074"/>
            <a:chExt cx="1737720" cy="89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5F6AAED-FDAE-AE7B-576F-22A910118BBC}"/>
                    </a:ext>
                  </a:extLst>
                </p14:cNvPr>
                <p14:cNvContentPartPr/>
                <p14:nvPr/>
              </p14:nvContentPartPr>
              <p14:xfrm>
                <a:off x="4995599" y="5670354"/>
                <a:ext cx="233640" cy="292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5F6AAED-FDAE-AE7B-576F-22A910118BB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977959" y="5652714"/>
                  <a:ext cx="26928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3C2FDBD-20D4-7F95-805A-32687F3E2672}"/>
                    </a:ext>
                  </a:extLst>
                </p14:cNvPr>
                <p14:cNvContentPartPr/>
                <p14:nvPr/>
              </p14:nvContentPartPr>
              <p14:xfrm>
                <a:off x="5408159" y="5668914"/>
                <a:ext cx="261360" cy="470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3C2FDBD-20D4-7F95-805A-32687F3E267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90519" y="5651274"/>
                  <a:ext cx="29700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A3B98E4-A01D-B65A-0F30-82686AA8E6ED}"/>
                    </a:ext>
                  </a:extLst>
                </p14:cNvPr>
                <p14:cNvContentPartPr/>
                <p14:nvPr/>
              </p14:nvContentPartPr>
              <p14:xfrm>
                <a:off x="5824679" y="5648754"/>
                <a:ext cx="201240" cy="172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A3B98E4-A01D-B65A-0F30-82686AA8E6E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807039" y="5630754"/>
                  <a:ext cx="2368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F8AEAEB-9F48-A4D6-8013-C6C7E387722F}"/>
                    </a:ext>
                  </a:extLst>
                </p14:cNvPr>
                <p14:cNvContentPartPr/>
                <p14:nvPr/>
              </p14:nvContentPartPr>
              <p14:xfrm>
                <a:off x="6179279" y="5602674"/>
                <a:ext cx="234360" cy="240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F8AEAEB-9F48-A4D6-8013-C6C7E387722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161279" y="5584674"/>
                  <a:ext cx="2700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D55CB6E-8D42-D811-20FB-AFD94CBCC9F8}"/>
                    </a:ext>
                  </a:extLst>
                </p14:cNvPr>
                <p14:cNvContentPartPr/>
                <p14:nvPr/>
              </p14:nvContentPartPr>
              <p14:xfrm>
                <a:off x="6323639" y="5248074"/>
                <a:ext cx="380160" cy="4150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D55CB6E-8D42-D811-20FB-AFD94CBCC9F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05639" y="5230434"/>
                  <a:ext cx="41580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5942A7C-A5AF-A4CD-4C3E-7950F952605C}"/>
                    </a:ext>
                  </a:extLst>
                </p14:cNvPr>
                <p14:cNvContentPartPr/>
                <p14:nvPr/>
              </p14:nvContentPartPr>
              <p14:xfrm>
                <a:off x="6692279" y="5896794"/>
                <a:ext cx="41040" cy="3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5942A7C-A5AF-A4CD-4C3E-7950F952605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674279" y="5878794"/>
                  <a:ext cx="76680" cy="38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67687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15070</TotalTime>
  <Words>1269</Words>
  <Application>Microsoft Office PowerPoint</Application>
  <PresentationFormat>Widescreen</PresentationFormat>
  <Paragraphs>264</Paragraphs>
  <Slides>28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Avenir Next LT Pro</vt:lpstr>
      <vt:lpstr>Calibri</vt:lpstr>
      <vt:lpstr>Calibri Light</vt:lpstr>
      <vt:lpstr>Impact</vt:lpstr>
      <vt:lpstr>Stencil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Harris</dc:creator>
  <cp:lastModifiedBy>Ed Harris</cp:lastModifiedBy>
  <cp:revision>12</cp:revision>
  <dcterms:created xsi:type="dcterms:W3CDTF">2022-11-24T17:16:40Z</dcterms:created>
  <dcterms:modified xsi:type="dcterms:W3CDTF">2022-12-13T13:20:07Z</dcterms:modified>
</cp:coreProperties>
</file>